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63" r:id="rId4"/>
    <p:sldMasterId id="2147483689" r:id="rId5"/>
    <p:sldMasterId id="2147483677" r:id="rId6"/>
    <p:sldMasterId id="2147483659" r:id="rId7"/>
    <p:sldMasterId id="2147483661" r:id="rId8"/>
    <p:sldMasterId id="2147483700" r:id="rId9"/>
    <p:sldMasterId id="2147483708" r:id="rId10"/>
    <p:sldMasterId id="2147483737" r:id="rId11"/>
    <p:sldMasterId id="2147483763" r:id="rId12"/>
    <p:sldMasterId id="2147483806" r:id="rId13"/>
  </p:sldMasterIdLst>
  <p:notesMasterIdLst>
    <p:notesMasterId r:id="rId44"/>
  </p:notesMasterIdLst>
  <p:handoutMasterIdLst>
    <p:handoutMasterId r:id="rId45"/>
  </p:handoutMasterIdLst>
  <p:sldIdLst>
    <p:sldId id="271" r:id="rId14"/>
    <p:sldId id="1064" r:id="rId15"/>
    <p:sldId id="1159" r:id="rId16"/>
    <p:sldId id="1142" r:id="rId17"/>
    <p:sldId id="1137" r:id="rId18"/>
    <p:sldId id="1138" r:id="rId19"/>
    <p:sldId id="1124" r:id="rId20"/>
    <p:sldId id="1133" r:id="rId21"/>
    <p:sldId id="1043" r:id="rId22"/>
    <p:sldId id="1106" r:id="rId23"/>
    <p:sldId id="1160" r:id="rId24"/>
    <p:sldId id="1123" r:id="rId25"/>
    <p:sldId id="1144" r:id="rId26"/>
    <p:sldId id="1145" r:id="rId27"/>
    <p:sldId id="1146" r:id="rId28"/>
    <p:sldId id="1147" r:id="rId29"/>
    <p:sldId id="1148" r:id="rId30"/>
    <p:sldId id="1149" r:id="rId31"/>
    <p:sldId id="1150" r:id="rId32"/>
    <p:sldId id="1151" r:id="rId33"/>
    <p:sldId id="1152" r:id="rId34"/>
    <p:sldId id="1153" r:id="rId35"/>
    <p:sldId id="1154" r:id="rId36"/>
    <p:sldId id="1155" r:id="rId37"/>
    <p:sldId id="1156" r:id="rId38"/>
    <p:sldId id="1157" r:id="rId39"/>
    <p:sldId id="1158" r:id="rId40"/>
    <p:sldId id="1161" r:id="rId41"/>
    <p:sldId id="1162" r:id="rId42"/>
    <p:sldId id="1163" r:id="rId43"/>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D"/>
    <a:srgbClr val="680099"/>
    <a:srgbClr val="070A0F"/>
    <a:srgbClr val="6686A2"/>
    <a:srgbClr val="1B8E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202" autoAdjust="0"/>
    <p:restoredTop sz="94643"/>
  </p:normalViewPr>
  <p:slideViewPr>
    <p:cSldViewPr snapToGrid="0" snapToObjects="1">
      <p:cViewPr>
        <p:scale>
          <a:sx n="114" d="100"/>
          <a:sy n="114" d="100"/>
        </p:scale>
        <p:origin x="-426" y="-72"/>
      </p:cViewPr>
      <p:guideLst>
        <p:guide orient="horz" pos="2160"/>
        <p:guide pos="2880"/>
      </p:guideLst>
    </p:cSldViewPr>
  </p:slideViewPr>
  <p:notesTextViewPr>
    <p:cViewPr>
      <p:scale>
        <a:sx n="100" d="100"/>
        <a:sy n="100" d="100"/>
      </p:scale>
      <p:origin x="0" y="0"/>
    </p:cViewPr>
  </p:notesTextViewPr>
  <p:sorterViewPr>
    <p:cViewPr>
      <p:scale>
        <a:sx n="112" d="100"/>
        <a:sy n="112" d="100"/>
      </p:scale>
      <p:origin x="0" y="0"/>
    </p:cViewPr>
  </p:sorterViewPr>
  <p:notesViewPr>
    <p:cSldViewPr snapToGrid="0" snapToObjects="1">
      <p:cViewPr varScale="1">
        <p:scale>
          <a:sx n="76" d="100"/>
          <a:sy n="76" d="100"/>
        </p:scale>
        <p:origin x="-334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theme" Target="theme/theme1.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4D3715-F8B5-459B-8B30-FAEB92E5447C}"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fr-FR"/>
        </a:p>
      </dgm:t>
    </dgm:pt>
    <dgm:pt modelId="{390355F0-2E5C-47E6-A8DB-69D596254C98}">
      <dgm:prSet phldrT="[Texte]"/>
      <dgm:spPr/>
      <dgm:t>
        <a:bodyPr/>
        <a:lstStyle/>
        <a:p>
          <a:r>
            <a:rPr lang="fr-FR" dirty="0" smtClean="0"/>
            <a:t>1</a:t>
          </a:r>
          <a:r>
            <a:rPr lang="fr-FR" baseline="30000" dirty="0" smtClean="0"/>
            <a:t>iere vague </a:t>
          </a:r>
          <a:r>
            <a:rPr lang="fr-FR" dirty="0" smtClean="0"/>
            <a:t>: </a:t>
          </a:r>
          <a:endParaRPr lang="fr-FR" dirty="0"/>
        </a:p>
      </dgm:t>
    </dgm:pt>
    <dgm:pt modelId="{69B721C5-81DA-46ED-A8CC-9225ED977BCA}" type="parTrans" cxnId="{18181420-452B-4660-B0B6-21A072BCF291}">
      <dgm:prSet/>
      <dgm:spPr/>
      <dgm:t>
        <a:bodyPr/>
        <a:lstStyle/>
        <a:p>
          <a:endParaRPr lang="fr-FR"/>
        </a:p>
      </dgm:t>
    </dgm:pt>
    <dgm:pt modelId="{319FAD20-BD3D-4714-A7E2-6AE534AF4E7F}" type="sibTrans" cxnId="{18181420-452B-4660-B0B6-21A072BCF291}">
      <dgm:prSet/>
      <dgm:spPr/>
      <dgm:t>
        <a:bodyPr/>
        <a:lstStyle/>
        <a:p>
          <a:endParaRPr lang="fr-FR"/>
        </a:p>
      </dgm:t>
    </dgm:pt>
    <dgm:pt modelId="{96C241A4-BB44-4A2B-82CB-40702E5D7948}">
      <dgm:prSet phldrT="[Texte]"/>
      <dgm:spPr>
        <a:solidFill>
          <a:srgbClr val="00B050"/>
        </a:solidFill>
      </dgm:spPr>
      <dgm:t>
        <a:bodyPr/>
        <a:lstStyle/>
        <a:p>
          <a:r>
            <a:rPr lang="fr-FR" dirty="0" smtClean="0"/>
            <a:t>2eme </a:t>
          </a:r>
          <a:r>
            <a:rPr lang="fr-FR" dirty="0"/>
            <a:t>vague de labellisation   </a:t>
          </a:r>
        </a:p>
      </dgm:t>
    </dgm:pt>
    <dgm:pt modelId="{D0BD1111-F1AA-47B6-B146-BCB027D5B47B}" type="parTrans" cxnId="{0C7299D4-DA39-486A-9F21-B8B0D603334F}">
      <dgm:prSet/>
      <dgm:spPr/>
      <dgm:t>
        <a:bodyPr/>
        <a:lstStyle/>
        <a:p>
          <a:endParaRPr lang="fr-FR"/>
        </a:p>
      </dgm:t>
    </dgm:pt>
    <dgm:pt modelId="{C5AFB398-4264-432A-AF2A-7D378C17D99E}" type="sibTrans" cxnId="{0C7299D4-DA39-486A-9F21-B8B0D603334F}">
      <dgm:prSet/>
      <dgm:spPr/>
      <dgm:t>
        <a:bodyPr/>
        <a:lstStyle/>
        <a:p>
          <a:endParaRPr lang="fr-FR"/>
        </a:p>
      </dgm:t>
    </dgm:pt>
    <dgm:pt modelId="{CDBE29FA-78D3-4F4D-BC22-FB71EF2A0C77}">
      <dgm:prSet phldrT="[Texte]"/>
      <dgm:spPr/>
      <dgm:t>
        <a:bodyPr/>
        <a:lstStyle/>
        <a:p>
          <a:r>
            <a:rPr lang="fr-FR" dirty="0"/>
            <a:t> PACA, </a:t>
          </a:r>
          <a:r>
            <a:rPr lang="fr-FR" dirty="0" smtClean="0"/>
            <a:t>BFC (DC Labellisés) </a:t>
          </a:r>
          <a:endParaRPr lang="fr-FR" dirty="0"/>
        </a:p>
      </dgm:t>
    </dgm:pt>
    <dgm:pt modelId="{A720CB1E-51BD-4741-ADFC-041588B3E3FB}" type="parTrans" cxnId="{A37EC042-210A-4B6D-A572-B0FA15003E75}">
      <dgm:prSet/>
      <dgm:spPr/>
      <dgm:t>
        <a:bodyPr/>
        <a:lstStyle/>
        <a:p>
          <a:endParaRPr lang="fr-FR"/>
        </a:p>
      </dgm:t>
    </dgm:pt>
    <dgm:pt modelId="{E9BB90C0-B9F8-440F-AF78-383FDD273A32}" type="sibTrans" cxnId="{A37EC042-210A-4B6D-A572-B0FA15003E75}">
      <dgm:prSet/>
      <dgm:spPr/>
      <dgm:t>
        <a:bodyPr/>
        <a:lstStyle/>
        <a:p>
          <a:endParaRPr lang="fr-FR"/>
        </a:p>
      </dgm:t>
    </dgm:pt>
    <dgm:pt modelId="{FF9CE5D3-DDA1-497B-8C53-CEA059D2012F}">
      <dgm:prSet phldrT="[Texte]"/>
      <dgm:spPr>
        <a:solidFill>
          <a:schemeClr val="accent3">
            <a:lumMod val="75000"/>
          </a:schemeClr>
        </a:solidFill>
      </dgm:spPr>
      <dgm:t>
        <a:bodyPr/>
        <a:lstStyle/>
        <a:p>
          <a:r>
            <a:rPr lang="fr-FR" dirty="0"/>
            <a:t>3e vague </a:t>
          </a:r>
          <a:r>
            <a:rPr lang="fr-FR" dirty="0" smtClean="0"/>
            <a:t>de labellisation </a:t>
          </a:r>
          <a:endParaRPr lang="fr-FR" dirty="0"/>
        </a:p>
      </dgm:t>
    </dgm:pt>
    <dgm:pt modelId="{C404E13A-0779-4FA0-91B5-62778045D778}" type="parTrans" cxnId="{DC79E5B0-8A69-4B47-80BE-583E765D9D59}">
      <dgm:prSet/>
      <dgm:spPr/>
      <dgm:t>
        <a:bodyPr/>
        <a:lstStyle/>
        <a:p>
          <a:endParaRPr lang="fr-FR"/>
        </a:p>
      </dgm:t>
    </dgm:pt>
    <dgm:pt modelId="{0F3CC0CF-BE66-4D21-8E0B-BB954FF8EACA}" type="sibTrans" cxnId="{DC79E5B0-8A69-4B47-80BE-583E765D9D59}">
      <dgm:prSet/>
      <dgm:spPr/>
      <dgm:t>
        <a:bodyPr/>
        <a:lstStyle/>
        <a:p>
          <a:endParaRPr lang="fr-FR"/>
        </a:p>
      </dgm:t>
    </dgm:pt>
    <dgm:pt modelId="{62CC1279-55A1-49F4-9BE5-326CF942D835}">
      <dgm:prSet phldrT="[Texte]"/>
      <dgm:spPr/>
      <dgm:t>
        <a:bodyPr/>
        <a:lstStyle/>
        <a:p>
          <a:r>
            <a:rPr lang="fr-FR" dirty="0" smtClean="0"/>
            <a:t>AURA, Bretagne, Aquitaine, Normandie</a:t>
          </a:r>
          <a:endParaRPr lang="fr-FR" dirty="0"/>
        </a:p>
      </dgm:t>
    </dgm:pt>
    <dgm:pt modelId="{58534F16-06C1-47CC-8C89-84CE8EFFFE2D}" type="parTrans" cxnId="{6FCDCA78-1EC7-41E4-B881-DEA2C62B1939}">
      <dgm:prSet/>
      <dgm:spPr/>
      <dgm:t>
        <a:bodyPr/>
        <a:lstStyle/>
        <a:p>
          <a:endParaRPr lang="fr-FR"/>
        </a:p>
      </dgm:t>
    </dgm:pt>
    <dgm:pt modelId="{C8DC10C8-570E-40B9-872B-211A5D2F6734}" type="sibTrans" cxnId="{6FCDCA78-1EC7-41E4-B881-DEA2C62B1939}">
      <dgm:prSet/>
      <dgm:spPr/>
      <dgm:t>
        <a:bodyPr/>
        <a:lstStyle/>
        <a:p>
          <a:endParaRPr lang="fr-FR"/>
        </a:p>
      </dgm:t>
    </dgm:pt>
    <dgm:pt modelId="{6B8EA810-6A4F-4159-A522-EEA119984FF3}" type="pres">
      <dgm:prSet presAssocID="{6E4D3715-F8B5-459B-8B30-FAEB92E5447C}" presName="outerComposite" presStyleCnt="0">
        <dgm:presLayoutVars>
          <dgm:chMax val="5"/>
          <dgm:dir/>
          <dgm:resizeHandles val="exact"/>
        </dgm:presLayoutVars>
      </dgm:prSet>
      <dgm:spPr/>
      <dgm:t>
        <a:bodyPr/>
        <a:lstStyle/>
        <a:p>
          <a:endParaRPr lang="fr-FR"/>
        </a:p>
      </dgm:t>
    </dgm:pt>
    <dgm:pt modelId="{E85E1C7A-C3B4-4D3C-9ED5-B6702E16B938}" type="pres">
      <dgm:prSet presAssocID="{6E4D3715-F8B5-459B-8B30-FAEB92E5447C}" presName="dummyMaxCanvas" presStyleCnt="0">
        <dgm:presLayoutVars/>
      </dgm:prSet>
      <dgm:spPr/>
    </dgm:pt>
    <dgm:pt modelId="{10EB629F-CBB8-45A8-B2BD-133776FBCEEF}" type="pres">
      <dgm:prSet presAssocID="{6E4D3715-F8B5-459B-8B30-FAEB92E5447C}" presName="ThreeNodes_1" presStyleLbl="node1" presStyleIdx="0" presStyleCnt="3" custScaleX="82253" custLinFactNeighborX="-28764" custLinFactNeighborY="13259">
        <dgm:presLayoutVars>
          <dgm:bulletEnabled val="1"/>
        </dgm:presLayoutVars>
      </dgm:prSet>
      <dgm:spPr/>
      <dgm:t>
        <a:bodyPr/>
        <a:lstStyle/>
        <a:p>
          <a:endParaRPr lang="fr-FR"/>
        </a:p>
      </dgm:t>
    </dgm:pt>
    <dgm:pt modelId="{230B7ED1-5FA0-44EC-9040-30ADF2CAF749}" type="pres">
      <dgm:prSet presAssocID="{6E4D3715-F8B5-459B-8B30-FAEB92E5447C}" presName="ThreeNodes_2" presStyleLbl="node1" presStyleIdx="1" presStyleCnt="3" custScaleX="77505" custLinFactNeighborX="16568" custLinFactNeighborY="10422">
        <dgm:presLayoutVars>
          <dgm:bulletEnabled val="1"/>
        </dgm:presLayoutVars>
      </dgm:prSet>
      <dgm:spPr/>
      <dgm:t>
        <a:bodyPr/>
        <a:lstStyle/>
        <a:p>
          <a:endParaRPr lang="fr-FR"/>
        </a:p>
      </dgm:t>
    </dgm:pt>
    <dgm:pt modelId="{5E9996A1-4030-45CD-B0B4-B50C485B9F5D}" type="pres">
      <dgm:prSet presAssocID="{6E4D3715-F8B5-459B-8B30-FAEB92E5447C}" presName="ThreeNodes_3" presStyleLbl="node1" presStyleIdx="2" presStyleCnt="3" custScaleX="75510" custLinFactNeighborX="21462" custLinFactNeighborY="0">
        <dgm:presLayoutVars>
          <dgm:bulletEnabled val="1"/>
        </dgm:presLayoutVars>
      </dgm:prSet>
      <dgm:spPr/>
      <dgm:t>
        <a:bodyPr/>
        <a:lstStyle/>
        <a:p>
          <a:endParaRPr lang="fr-FR"/>
        </a:p>
      </dgm:t>
    </dgm:pt>
    <dgm:pt modelId="{68BAEB96-9261-44EA-B9AB-2B63857C7FDC}" type="pres">
      <dgm:prSet presAssocID="{6E4D3715-F8B5-459B-8B30-FAEB92E5447C}" presName="ThreeConn_1-2" presStyleLbl="fgAccFollowNode1" presStyleIdx="0" presStyleCnt="2" custScaleY="93363" custLinFactX="-47803" custLinFactNeighborX="-100000" custLinFactNeighborY="1956">
        <dgm:presLayoutVars>
          <dgm:bulletEnabled val="1"/>
        </dgm:presLayoutVars>
      </dgm:prSet>
      <dgm:spPr/>
      <dgm:t>
        <a:bodyPr/>
        <a:lstStyle/>
        <a:p>
          <a:endParaRPr lang="fr-FR"/>
        </a:p>
      </dgm:t>
    </dgm:pt>
    <dgm:pt modelId="{C53A59E6-533B-477F-890C-E5FD1A4F18DB}" type="pres">
      <dgm:prSet presAssocID="{6E4D3715-F8B5-459B-8B30-FAEB92E5447C}" presName="ThreeConn_2-3" presStyleLbl="fgAccFollowNode1" presStyleIdx="1" presStyleCnt="2" custLinFactNeighborX="-64994" custLinFactNeighborY="-5588">
        <dgm:presLayoutVars>
          <dgm:bulletEnabled val="1"/>
        </dgm:presLayoutVars>
      </dgm:prSet>
      <dgm:spPr/>
      <dgm:t>
        <a:bodyPr/>
        <a:lstStyle/>
        <a:p>
          <a:endParaRPr lang="fr-FR"/>
        </a:p>
      </dgm:t>
    </dgm:pt>
    <dgm:pt modelId="{90D176FD-CC8F-4E19-89F2-8495574ED08E}" type="pres">
      <dgm:prSet presAssocID="{6E4D3715-F8B5-459B-8B30-FAEB92E5447C}" presName="ThreeNodes_1_text" presStyleLbl="node1" presStyleIdx="2" presStyleCnt="3">
        <dgm:presLayoutVars>
          <dgm:bulletEnabled val="1"/>
        </dgm:presLayoutVars>
      </dgm:prSet>
      <dgm:spPr/>
      <dgm:t>
        <a:bodyPr/>
        <a:lstStyle/>
        <a:p>
          <a:endParaRPr lang="fr-FR"/>
        </a:p>
      </dgm:t>
    </dgm:pt>
    <dgm:pt modelId="{F62404DA-CAB2-42F7-AE09-2D6728371EC5}" type="pres">
      <dgm:prSet presAssocID="{6E4D3715-F8B5-459B-8B30-FAEB92E5447C}" presName="ThreeNodes_2_text" presStyleLbl="node1" presStyleIdx="2" presStyleCnt="3">
        <dgm:presLayoutVars>
          <dgm:bulletEnabled val="1"/>
        </dgm:presLayoutVars>
      </dgm:prSet>
      <dgm:spPr/>
      <dgm:t>
        <a:bodyPr/>
        <a:lstStyle/>
        <a:p>
          <a:endParaRPr lang="fr-FR"/>
        </a:p>
      </dgm:t>
    </dgm:pt>
    <dgm:pt modelId="{F851EB91-9035-400B-9882-77E7A66939A5}" type="pres">
      <dgm:prSet presAssocID="{6E4D3715-F8B5-459B-8B30-FAEB92E5447C}" presName="ThreeNodes_3_text" presStyleLbl="node1" presStyleIdx="2" presStyleCnt="3">
        <dgm:presLayoutVars>
          <dgm:bulletEnabled val="1"/>
        </dgm:presLayoutVars>
      </dgm:prSet>
      <dgm:spPr/>
      <dgm:t>
        <a:bodyPr/>
        <a:lstStyle/>
        <a:p>
          <a:endParaRPr lang="fr-FR"/>
        </a:p>
      </dgm:t>
    </dgm:pt>
  </dgm:ptLst>
  <dgm:cxnLst>
    <dgm:cxn modelId="{A37EC042-210A-4B6D-A572-B0FA15003E75}" srcId="{390355F0-2E5C-47E6-A8DB-69D596254C98}" destId="{CDBE29FA-78D3-4F4D-BC22-FB71EF2A0C77}" srcOrd="0" destOrd="0" parTransId="{A720CB1E-51BD-4741-ADFC-041588B3E3FB}" sibTransId="{E9BB90C0-B9F8-440F-AF78-383FDD273A32}"/>
    <dgm:cxn modelId="{1C2189C3-5134-45FA-9E81-7F77F5E5D542}" type="presOf" srcId="{FF9CE5D3-DDA1-497B-8C53-CEA059D2012F}" destId="{5E9996A1-4030-45CD-B0B4-B50C485B9F5D}" srcOrd="0" destOrd="0" presId="urn:microsoft.com/office/officeart/2005/8/layout/vProcess5"/>
    <dgm:cxn modelId="{73D5A9EC-93BB-47AE-9AD2-161AB807E8FB}" type="presOf" srcId="{319FAD20-BD3D-4714-A7E2-6AE534AF4E7F}" destId="{68BAEB96-9261-44EA-B9AB-2B63857C7FDC}" srcOrd="0" destOrd="0" presId="urn:microsoft.com/office/officeart/2005/8/layout/vProcess5"/>
    <dgm:cxn modelId="{9A306455-666A-480A-B15F-41C43DB1E711}" type="presOf" srcId="{62CC1279-55A1-49F4-9BE5-326CF942D835}" destId="{90D176FD-CC8F-4E19-89F2-8495574ED08E}" srcOrd="1" destOrd="2" presId="urn:microsoft.com/office/officeart/2005/8/layout/vProcess5"/>
    <dgm:cxn modelId="{0C7299D4-DA39-486A-9F21-B8B0D603334F}" srcId="{6E4D3715-F8B5-459B-8B30-FAEB92E5447C}" destId="{96C241A4-BB44-4A2B-82CB-40702E5D7948}" srcOrd="1" destOrd="0" parTransId="{D0BD1111-F1AA-47B6-B146-BCB027D5B47B}" sibTransId="{C5AFB398-4264-432A-AF2A-7D378C17D99E}"/>
    <dgm:cxn modelId="{3611DDD5-CD70-4EE7-9989-336EF9FBCD93}" type="presOf" srcId="{CDBE29FA-78D3-4F4D-BC22-FB71EF2A0C77}" destId="{10EB629F-CBB8-45A8-B2BD-133776FBCEEF}" srcOrd="0" destOrd="1" presId="urn:microsoft.com/office/officeart/2005/8/layout/vProcess5"/>
    <dgm:cxn modelId="{2EFD6B8A-9728-4A59-AD4D-EE766D16917E}" type="presOf" srcId="{96C241A4-BB44-4A2B-82CB-40702E5D7948}" destId="{F62404DA-CAB2-42F7-AE09-2D6728371EC5}" srcOrd="1" destOrd="0" presId="urn:microsoft.com/office/officeart/2005/8/layout/vProcess5"/>
    <dgm:cxn modelId="{A758E5A4-F6BE-4A0D-8F5F-BF47F74031EF}" type="presOf" srcId="{CDBE29FA-78D3-4F4D-BC22-FB71EF2A0C77}" destId="{90D176FD-CC8F-4E19-89F2-8495574ED08E}" srcOrd="1" destOrd="1" presId="urn:microsoft.com/office/officeart/2005/8/layout/vProcess5"/>
    <dgm:cxn modelId="{AD07FF74-E7C3-40F4-8601-B6837800299D}" type="presOf" srcId="{62CC1279-55A1-49F4-9BE5-326CF942D835}" destId="{10EB629F-CBB8-45A8-B2BD-133776FBCEEF}" srcOrd="0" destOrd="2" presId="urn:microsoft.com/office/officeart/2005/8/layout/vProcess5"/>
    <dgm:cxn modelId="{6DE44C27-79CB-4829-B3EB-79F78B1E9ED5}" type="presOf" srcId="{FF9CE5D3-DDA1-497B-8C53-CEA059D2012F}" destId="{F851EB91-9035-400B-9882-77E7A66939A5}" srcOrd="1" destOrd="0" presId="urn:microsoft.com/office/officeart/2005/8/layout/vProcess5"/>
    <dgm:cxn modelId="{4C4103F1-AD68-4B11-8D9F-B04261C8E6F8}" type="presOf" srcId="{390355F0-2E5C-47E6-A8DB-69D596254C98}" destId="{10EB629F-CBB8-45A8-B2BD-133776FBCEEF}" srcOrd="0" destOrd="0" presId="urn:microsoft.com/office/officeart/2005/8/layout/vProcess5"/>
    <dgm:cxn modelId="{F1926840-6594-4CAE-A35B-EEB17E4AF42C}" type="presOf" srcId="{96C241A4-BB44-4A2B-82CB-40702E5D7948}" destId="{230B7ED1-5FA0-44EC-9040-30ADF2CAF749}" srcOrd="0" destOrd="0" presId="urn:microsoft.com/office/officeart/2005/8/layout/vProcess5"/>
    <dgm:cxn modelId="{EFC9D382-FB6B-4A36-93E1-373368348A9A}" type="presOf" srcId="{C5AFB398-4264-432A-AF2A-7D378C17D99E}" destId="{C53A59E6-533B-477F-890C-E5FD1A4F18DB}" srcOrd="0" destOrd="0" presId="urn:microsoft.com/office/officeart/2005/8/layout/vProcess5"/>
    <dgm:cxn modelId="{18181420-452B-4660-B0B6-21A072BCF291}" srcId="{6E4D3715-F8B5-459B-8B30-FAEB92E5447C}" destId="{390355F0-2E5C-47E6-A8DB-69D596254C98}" srcOrd="0" destOrd="0" parTransId="{69B721C5-81DA-46ED-A8CC-9225ED977BCA}" sibTransId="{319FAD20-BD3D-4714-A7E2-6AE534AF4E7F}"/>
    <dgm:cxn modelId="{DC79E5B0-8A69-4B47-80BE-583E765D9D59}" srcId="{6E4D3715-F8B5-459B-8B30-FAEB92E5447C}" destId="{FF9CE5D3-DDA1-497B-8C53-CEA059D2012F}" srcOrd="2" destOrd="0" parTransId="{C404E13A-0779-4FA0-91B5-62778045D778}" sibTransId="{0F3CC0CF-BE66-4D21-8E0B-BB954FF8EACA}"/>
    <dgm:cxn modelId="{6FCDCA78-1EC7-41E4-B881-DEA2C62B1939}" srcId="{390355F0-2E5C-47E6-A8DB-69D596254C98}" destId="{62CC1279-55A1-49F4-9BE5-326CF942D835}" srcOrd="1" destOrd="0" parTransId="{58534F16-06C1-47CC-8C89-84CE8EFFFE2D}" sibTransId="{C8DC10C8-570E-40B9-872B-211A5D2F6734}"/>
    <dgm:cxn modelId="{30446DF0-5407-471A-93BC-2E254FBF37C5}" type="presOf" srcId="{390355F0-2E5C-47E6-A8DB-69D596254C98}" destId="{90D176FD-CC8F-4E19-89F2-8495574ED08E}" srcOrd="1" destOrd="0" presId="urn:microsoft.com/office/officeart/2005/8/layout/vProcess5"/>
    <dgm:cxn modelId="{C052F669-525C-46AC-9E25-680C20FCF1D9}" type="presOf" srcId="{6E4D3715-F8B5-459B-8B30-FAEB92E5447C}" destId="{6B8EA810-6A4F-4159-A522-EEA119984FF3}" srcOrd="0" destOrd="0" presId="urn:microsoft.com/office/officeart/2005/8/layout/vProcess5"/>
    <dgm:cxn modelId="{37DAA8CA-76A5-462E-A4EF-A4671C5E1FC6}" type="presParOf" srcId="{6B8EA810-6A4F-4159-A522-EEA119984FF3}" destId="{E85E1C7A-C3B4-4D3C-9ED5-B6702E16B938}" srcOrd="0" destOrd="0" presId="urn:microsoft.com/office/officeart/2005/8/layout/vProcess5"/>
    <dgm:cxn modelId="{D7381AF9-7871-4C7E-851A-E17AFF173BC9}" type="presParOf" srcId="{6B8EA810-6A4F-4159-A522-EEA119984FF3}" destId="{10EB629F-CBB8-45A8-B2BD-133776FBCEEF}" srcOrd="1" destOrd="0" presId="urn:microsoft.com/office/officeart/2005/8/layout/vProcess5"/>
    <dgm:cxn modelId="{6DEE582B-A858-4FFF-8611-3196B5E56E0E}" type="presParOf" srcId="{6B8EA810-6A4F-4159-A522-EEA119984FF3}" destId="{230B7ED1-5FA0-44EC-9040-30ADF2CAF749}" srcOrd="2" destOrd="0" presId="urn:microsoft.com/office/officeart/2005/8/layout/vProcess5"/>
    <dgm:cxn modelId="{9DD98DCB-A5CB-48E8-91E4-4DF34926888A}" type="presParOf" srcId="{6B8EA810-6A4F-4159-A522-EEA119984FF3}" destId="{5E9996A1-4030-45CD-B0B4-B50C485B9F5D}" srcOrd="3" destOrd="0" presId="urn:microsoft.com/office/officeart/2005/8/layout/vProcess5"/>
    <dgm:cxn modelId="{599701CE-7C18-449A-A33B-78A5323B5123}" type="presParOf" srcId="{6B8EA810-6A4F-4159-A522-EEA119984FF3}" destId="{68BAEB96-9261-44EA-B9AB-2B63857C7FDC}" srcOrd="4" destOrd="0" presId="urn:microsoft.com/office/officeart/2005/8/layout/vProcess5"/>
    <dgm:cxn modelId="{B90D1373-C834-4D1E-8E7C-63C2276F9C2B}" type="presParOf" srcId="{6B8EA810-6A4F-4159-A522-EEA119984FF3}" destId="{C53A59E6-533B-477F-890C-E5FD1A4F18DB}" srcOrd="5" destOrd="0" presId="urn:microsoft.com/office/officeart/2005/8/layout/vProcess5"/>
    <dgm:cxn modelId="{A27BCBD6-BB90-4622-896C-A0D31ECD8265}" type="presParOf" srcId="{6B8EA810-6A4F-4159-A522-EEA119984FF3}" destId="{90D176FD-CC8F-4E19-89F2-8495574ED08E}" srcOrd="6" destOrd="0" presId="urn:microsoft.com/office/officeart/2005/8/layout/vProcess5"/>
    <dgm:cxn modelId="{9665527C-FFCE-4842-91F7-D6596E290878}" type="presParOf" srcId="{6B8EA810-6A4F-4159-A522-EEA119984FF3}" destId="{F62404DA-CAB2-42F7-AE09-2D6728371EC5}" srcOrd="7" destOrd="0" presId="urn:microsoft.com/office/officeart/2005/8/layout/vProcess5"/>
    <dgm:cxn modelId="{E8D3EFFD-B998-401B-BA3C-CA72A078C22B}" type="presParOf" srcId="{6B8EA810-6A4F-4159-A522-EEA119984FF3}" destId="{F851EB91-9035-400B-9882-77E7A66939A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2994FA-A728-426D-B3E5-3B19A404E99B}" type="doc">
      <dgm:prSet loTypeId="urn:microsoft.com/office/officeart/2005/8/layout/chevron1" loCatId="process" qsTypeId="urn:microsoft.com/office/officeart/2005/8/quickstyle/simple1" qsCatId="simple" csTypeId="urn:microsoft.com/office/officeart/2005/8/colors/colorful3" csCatId="colorful" phldr="1"/>
      <dgm:spPr/>
    </dgm:pt>
    <dgm:pt modelId="{11927284-BCDE-4029-962D-66A94F718689}">
      <dgm:prSet phldrT="[Texte]"/>
      <dgm:spPr/>
      <dgm:t>
        <a:bodyPr/>
        <a:lstStyle/>
        <a:p>
          <a:r>
            <a:rPr lang="fr-FR" dirty="0"/>
            <a:t>2018 </a:t>
          </a:r>
        </a:p>
      </dgm:t>
    </dgm:pt>
    <dgm:pt modelId="{5BC6D2B9-33B9-4375-9890-FA4EE12741DE}" type="parTrans" cxnId="{300515CE-9025-456C-9487-167E460F1C64}">
      <dgm:prSet/>
      <dgm:spPr/>
      <dgm:t>
        <a:bodyPr/>
        <a:lstStyle/>
        <a:p>
          <a:endParaRPr lang="fr-FR"/>
        </a:p>
      </dgm:t>
    </dgm:pt>
    <dgm:pt modelId="{4906F2C6-5A9A-4A3C-B2C0-46D1DD40754C}" type="sibTrans" cxnId="{300515CE-9025-456C-9487-167E460F1C64}">
      <dgm:prSet/>
      <dgm:spPr/>
      <dgm:t>
        <a:bodyPr/>
        <a:lstStyle/>
        <a:p>
          <a:endParaRPr lang="fr-FR"/>
        </a:p>
      </dgm:t>
    </dgm:pt>
    <dgm:pt modelId="{BD88A5BA-65E4-41DC-A9C8-E2C182973B3D}">
      <dgm:prSet phldrT="[Texte]"/>
      <dgm:spPr/>
      <dgm:t>
        <a:bodyPr/>
        <a:lstStyle/>
        <a:p>
          <a:r>
            <a:rPr lang="fr-FR" dirty="0"/>
            <a:t>2019</a:t>
          </a:r>
        </a:p>
      </dgm:t>
    </dgm:pt>
    <dgm:pt modelId="{3D734DE4-9277-43FD-B374-52A3F8F4BC2C}" type="parTrans" cxnId="{B73521FA-FD1F-4CB5-9741-4E8068C70A0A}">
      <dgm:prSet/>
      <dgm:spPr/>
      <dgm:t>
        <a:bodyPr/>
        <a:lstStyle/>
        <a:p>
          <a:endParaRPr lang="fr-FR"/>
        </a:p>
      </dgm:t>
    </dgm:pt>
    <dgm:pt modelId="{163AA9CB-84F5-4C47-901E-E73817B0E1C3}" type="sibTrans" cxnId="{B73521FA-FD1F-4CB5-9741-4E8068C70A0A}">
      <dgm:prSet/>
      <dgm:spPr/>
      <dgm:t>
        <a:bodyPr/>
        <a:lstStyle/>
        <a:p>
          <a:endParaRPr lang="fr-FR"/>
        </a:p>
      </dgm:t>
    </dgm:pt>
    <dgm:pt modelId="{BE8A91AB-FC68-4F71-9B66-DF1EEEE5F779}">
      <dgm:prSet phldrT="[Texte]"/>
      <dgm:spPr/>
      <dgm:t>
        <a:bodyPr/>
        <a:lstStyle/>
        <a:p>
          <a:r>
            <a:rPr lang="fr-FR" dirty="0"/>
            <a:t>2020</a:t>
          </a:r>
        </a:p>
      </dgm:t>
    </dgm:pt>
    <dgm:pt modelId="{8E05342A-2885-472D-808D-9EBBA771F50B}" type="parTrans" cxnId="{C948CD78-4E3A-4739-A845-4B2B3A379D19}">
      <dgm:prSet/>
      <dgm:spPr/>
      <dgm:t>
        <a:bodyPr/>
        <a:lstStyle/>
        <a:p>
          <a:endParaRPr lang="fr-FR"/>
        </a:p>
      </dgm:t>
    </dgm:pt>
    <dgm:pt modelId="{C8EB075C-E2F8-4867-92EB-ED189C00F092}" type="sibTrans" cxnId="{C948CD78-4E3A-4739-A845-4B2B3A379D19}">
      <dgm:prSet/>
      <dgm:spPr/>
      <dgm:t>
        <a:bodyPr/>
        <a:lstStyle/>
        <a:p>
          <a:endParaRPr lang="fr-FR"/>
        </a:p>
      </dgm:t>
    </dgm:pt>
    <dgm:pt modelId="{EA0C15CC-14F4-44AF-9F9C-09B0710A0756}">
      <dgm:prSet phldrT="[Texte]"/>
      <dgm:spPr>
        <a:solidFill>
          <a:schemeClr val="accent3">
            <a:lumMod val="50000"/>
          </a:schemeClr>
        </a:solidFill>
      </dgm:spPr>
      <dgm:t>
        <a:bodyPr/>
        <a:lstStyle/>
        <a:p>
          <a:r>
            <a:rPr lang="fr-FR" dirty="0"/>
            <a:t>2021</a:t>
          </a:r>
        </a:p>
      </dgm:t>
    </dgm:pt>
    <dgm:pt modelId="{4A0B479B-59BD-43CD-BA08-A6864D156636}" type="parTrans" cxnId="{A4072784-4CD6-459A-AAE1-04D9F0C0275A}">
      <dgm:prSet/>
      <dgm:spPr/>
      <dgm:t>
        <a:bodyPr/>
        <a:lstStyle/>
        <a:p>
          <a:endParaRPr lang="fr-FR"/>
        </a:p>
      </dgm:t>
    </dgm:pt>
    <dgm:pt modelId="{558681C6-DBC9-4901-9ABD-F85974087E4E}" type="sibTrans" cxnId="{A4072784-4CD6-459A-AAE1-04D9F0C0275A}">
      <dgm:prSet/>
      <dgm:spPr/>
      <dgm:t>
        <a:bodyPr/>
        <a:lstStyle/>
        <a:p>
          <a:endParaRPr lang="fr-FR"/>
        </a:p>
      </dgm:t>
    </dgm:pt>
    <dgm:pt modelId="{9EA94C49-1BFB-41BA-B419-B9BB4574BACE}">
      <dgm:prSet phldrT="[Texte]"/>
      <dgm:spPr>
        <a:solidFill>
          <a:srgbClr val="00B050"/>
        </a:solidFill>
      </dgm:spPr>
      <dgm:t>
        <a:bodyPr/>
        <a:lstStyle/>
        <a:p>
          <a:r>
            <a:rPr lang="fr-FR" dirty="0"/>
            <a:t>2022</a:t>
          </a:r>
        </a:p>
      </dgm:t>
    </dgm:pt>
    <dgm:pt modelId="{A059FB0E-0533-44C0-B145-960741C6B896}" type="parTrans" cxnId="{ADBE87D2-9421-4AF3-A2A2-F7260FA3386D}">
      <dgm:prSet/>
      <dgm:spPr/>
      <dgm:t>
        <a:bodyPr/>
        <a:lstStyle/>
        <a:p>
          <a:endParaRPr lang="fr-FR"/>
        </a:p>
      </dgm:t>
    </dgm:pt>
    <dgm:pt modelId="{7631FF2C-99D9-43BC-81E7-792F61C5D6AB}" type="sibTrans" cxnId="{ADBE87D2-9421-4AF3-A2A2-F7260FA3386D}">
      <dgm:prSet/>
      <dgm:spPr/>
      <dgm:t>
        <a:bodyPr/>
        <a:lstStyle/>
        <a:p>
          <a:endParaRPr lang="fr-FR"/>
        </a:p>
      </dgm:t>
    </dgm:pt>
    <dgm:pt modelId="{33C96339-44AA-4189-9358-1689B34F8FE3}" type="pres">
      <dgm:prSet presAssocID="{D22994FA-A728-426D-B3E5-3B19A404E99B}" presName="Name0" presStyleCnt="0">
        <dgm:presLayoutVars>
          <dgm:dir/>
          <dgm:animLvl val="lvl"/>
          <dgm:resizeHandles val="exact"/>
        </dgm:presLayoutVars>
      </dgm:prSet>
      <dgm:spPr/>
    </dgm:pt>
    <dgm:pt modelId="{160639C2-00EA-456D-9625-E667998B57C5}" type="pres">
      <dgm:prSet presAssocID="{11927284-BCDE-4029-962D-66A94F718689}" presName="parTxOnly" presStyleLbl="node1" presStyleIdx="0" presStyleCnt="5">
        <dgm:presLayoutVars>
          <dgm:chMax val="0"/>
          <dgm:chPref val="0"/>
          <dgm:bulletEnabled val="1"/>
        </dgm:presLayoutVars>
      </dgm:prSet>
      <dgm:spPr/>
      <dgm:t>
        <a:bodyPr/>
        <a:lstStyle/>
        <a:p>
          <a:endParaRPr lang="fr-FR"/>
        </a:p>
      </dgm:t>
    </dgm:pt>
    <dgm:pt modelId="{B67C6DCA-FFCE-4AA5-AEC8-C9C781B4FDC6}" type="pres">
      <dgm:prSet presAssocID="{4906F2C6-5A9A-4A3C-B2C0-46D1DD40754C}" presName="parTxOnlySpace" presStyleCnt="0"/>
      <dgm:spPr/>
    </dgm:pt>
    <dgm:pt modelId="{FBB5C84A-2738-4A1D-A813-55FA11044FDB}" type="pres">
      <dgm:prSet presAssocID="{BD88A5BA-65E4-41DC-A9C8-E2C182973B3D}" presName="parTxOnly" presStyleLbl="node1" presStyleIdx="1" presStyleCnt="5">
        <dgm:presLayoutVars>
          <dgm:chMax val="0"/>
          <dgm:chPref val="0"/>
          <dgm:bulletEnabled val="1"/>
        </dgm:presLayoutVars>
      </dgm:prSet>
      <dgm:spPr/>
      <dgm:t>
        <a:bodyPr/>
        <a:lstStyle/>
        <a:p>
          <a:endParaRPr lang="fr-FR"/>
        </a:p>
      </dgm:t>
    </dgm:pt>
    <dgm:pt modelId="{AF621C5D-B1F3-4761-B33A-AD4442EAC07E}" type="pres">
      <dgm:prSet presAssocID="{163AA9CB-84F5-4C47-901E-E73817B0E1C3}" presName="parTxOnlySpace" presStyleCnt="0"/>
      <dgm:spPr/>
    </dgm:pt>
    <dgm:pt modelId="{4C6AA29F-205D-41FE-A24B-3C1BE75E9361}" type="pres">
      <dgm:prSet presAssocID="{BE8A91AB-FC68-4F71-9B66-DF1EEEE5F779}" presName="parTxOnly" presStyleLbl="node1" presStyleIdx="2" presStyleCnt="5">
        <dgm:presLayoutVars>
          <dgm:chMax val="0"/>
          <dgm:chPref val="0"/>
          <dgm:bulletEnabled val="1"/>
        </dgm:presLayoutVars>
      </dgm:prSet>
      <dgm:spPr/>
      <dgm:t>
        <a:bodyPr/>
        <a:lstStyle/>
        <a:p>
          <a:endParaRPr lang="fr-FR"/>
        </a:p>
      </dgm:t>
    </dgm:pt>
    <dgm:pt modelId="{A9BB0F15-79FA-4E47-A834-F671466CE387}" type="pres">
      <dgm:prSet presAssocID="{C8EB075C-E2F8-4867-92EB-ED189C00F092}" presName="parTxOnlySpace" presStyleCnt="0"/>
      <dgm:spPr/>
    </dgm:pt>
    <dgm:pt modelId="{09825A4E-1E59-4C7F-976D-E761B223AB7A}" type="pres">
      <dgm:prSet presAssocID="{EA0C15CC-14F4-44AF-9F9C-09B0710A0756}" presName="parTxOnly" presStyleLbl="node1" presStyleIdx="3" presStyleCnt="5">
        <dgm:presLayoutVars>
          <dgm:chMax val="0"/>
          <dgm:chPref val="0"/>
          <dgm:bulletEnabled val="1"/>
        </dgm:presLayoutVars>
      </dgm:prSet>
      <dgm:spPr/>
      <dgm:t>
        <a:bodyPr/>
        <a:lstStyle/>
        <a:p>
          <a:endParaRPr lang="fr-FR"/>
        </a:p>
      </dgm:t>
    </dgm:pt>
    <dgm:pt modelId="{80C1C9C8-7B30-4241-83A4-99B578DBBBCE}" type="pres">
      <dgm:prSet presAssocID="{558681C6-DBC9-4901-9ABD-F85974087E4E}" presName="parTxOnlySpace" presStyleCnt="0"/>
      <dgm:spPr/>
    </dgm:pt>
    <dgm:pt modelId="{A3B0C450-27F5-4FAF-9B95-0ECB009DFEF4}" type="pres">
      <dgm:prSet presAssocID="{9EA94C49-1BFB-41BA-B419-B9BB4574BACE}" presName="parTxOnly" presStyleLbl="node1" presStyleIdx="4" presStyleCnt="5">
        <dgm:presLayoutVars>
          <dgm:chMax val="0"/>
          <dgm:chPref val="0"/>
          <dgm:bulletEnabled val="1"/>
        </dgm:presLayoutVars>
      </dgm:prSet>
      <dgm:spPr/>
      <dgm:t>
        <a:bodyPr/>
        <a:lstStyle/>
        <a:p>
          <a:endParaRPr lang="fr-FR"/>
        </a:p>
      </dgm:t>
    </dgm:pt>
  </dgm:ptLst>
  <dgm:cxnLst>
    <dgm:cxn modelId="{ADBE87D2-9421-4AF3-A2A2-F7260FA3386D}" srcId="{D22994FA-A728-426D-B3E5-3B19A404E99B}" destId="{9EA94C49-1BFB-41BA-B419-B9BB4574BACE}" srcOrd="4" destOrd="0" parTransId="{A059FB0E-0533-44C0-B145-960741C6B896}" sibTransId="{7631FF2C-99D9-43BC-81E7-792F61C5D6AB}"/>
    <dgm:cxn modelId="{B73521FA-FD1F-4CB5-9741-4E8068C70A0A}" srcId="{D22994FA-A728-426D-B3E5-3B19A404E99B}" destId="{BD88A5BA-65E4-41DC-A9C8-E2C182973B3D}" srcOrd="1" destOrd="0" parTransId="{3D734DE4-9277-43FD-B374-52A3F8F4BC2C}" sibTransId="{163AA9CB-84F5-4C47-901E-E73817B0E1C3}"/>
    <dgm:cxn modelId="{15F21244-7342-4DB3-93A2-A07479117EC6}" type="presOf" srcId="{BE8A91AB-FC68-4F71-9B66-DF1EEEE5F779}" destId="{4C6AA29F-205D-41FE-A24B-3C1BE75E9361}" srcOrd="0" destOrd="0" presId="urn:microsoft.com/office/officeart/2005/8/layout/chevron1"/>
    <dgm:cxn modelId="{300515CE-9025-456C-9487-167E460F1C64}" srcId="{D22994FA-A728-426D-B3E5-3B19A404E99B}" destId="{11927284-BCDE-4029-962D-66A94F718689}" srcOrd="0" destOrd="0" parTransId="{5BC6D2B9-33B9-4375-9890-FA4EE12741DE}" sibTransId="{4906F2C6-5A9A-4A3C-B2C0-46D1DD40754C}"/>
    <dgm:cxn modelId="{292E6390-660B-4587-8750-2CBB005B4D81}" type="presOf" srcId="{EA0C15CC-14F4-44AF-9F9C-09B0710A0756}" destId="{09825A4E-1E59-4C7F-976D-E761B223AB7A}" srcOrd="0" destOrd="0" presId="urn:microsoft.com/office/officeart/2005/8/layout/chevron1"/>
    <dgm:cxn modelId="{A4072784-4CD6-459A-AAE1-04D9F0C0275A}" srcId="{D22994FA-A728-426D-B3E5-3B19A404E99B}" destId="{EA0C15CC-14F4-44AF-9F9C-09B0710A0756}" srcOrd="3" destOrd="0" parTransId="{4A0B479B-59BD-43CD-BA08-A6864D156636}" sibTransId="{558681C6-DBC9-4901-9ABD-F85974087E4E}"/>
    <dgm:cxn modelId="{DC0FA7F7-C108-4041-9577-BECA5C6F7DF9}" type="presOf" srcId="{9EA94C49-1BFB-41BA-B419-B9BB4574BACE}" destId="{A3B0C450-27F5-4FAF-9B95-0ECB009DFEF4}" srcOrd="0" destOrd="0" presId="urn:microsoft.com/office/officeart/2005/8/layout/chevron1"/>
    <dgm:cxn modelId="{C948CD78-4E3A-4739-A845-4B2B3A379D19}" srcId="{D22994FA-A728-426D-B3E5-3B19A404E99B}" destId="{BE8A91AB-FC68-4F71-9B66-DF1EEEE5F779}" srcOrd="2" destOrd="0" parTransId="{8E05342A-2885-472D-808D-9EBBA771F50B}" sibTransId="{C8EB075C-E2F8-4867-92EB-ED189C00F092}"/>
    <dgm:cxn modelId="{41DDC15B-E01F-4299-9B97-C0B3CF4170A0}" type="presOf" srcId="{11927284-BCDE-4029-962D-66A94F718689}" destId="{160639C2-00EA-456D-9625-E667998B57C5}" srcOrd="0" destOrd="0" presId="urn:microsoft.com/office/officeart/2005/8/layout/chevron1"/>
    <dgm:cxn modelId="{3CBE9B93-F56D-43E2-A377-46957C808415}" type="presOf" srcId="{D22994FA-A728-426D-B3E5-3B19A404E99B}" destId="{33C96339-44AA-4189-9358-1689B34F8FE3}" srcOrd="0" destOrd="0" presId="urn:microsoft.com/office/officeart/2005/8/layout/chevron1"/>
    <dgm:cxn modelId="{F9346887-AD4D-4348-97C3-8F7D9ABB4FA6}" type="presOf" srcId="{BD88A5BA-65E4-41DC-A9C8-E2C182973B3D}" destId="{FBB5C84A-2738-4A1D-A813-55FA11044FDB}" srcOrd="0" destOrd="0" presId="urn:microsoft.com/office/officeart/2005/8/layout/chevron1"/>
    <dgm:cxn modelId="{D25EECC3-5071-4D0F-883C-49F689646F6E}" type="presParOf" srcId="{33C96339-44AA-4189-9358-1689B34F8FE3}" destId="{160639C2-00EA-456D-9625-E667998B57C5}" srcOrd="0" destOrd="0" presId="urn:microsoft.com/office/officeart/2005/8/layout/chevron1"/>
    <dgm:cxn modelId="{9987BD48-832E-4B93-A0FF-6C6A6CBD7A71}" type="presParOf" srcId="{33C96339-44AA-4189-9358-1689B34F8FE3}" destId="{B67C6DCA-FFCE-4AA5-AEC8-C9C781B4FDC6}" srcOrd="1" destOrd="0" presId="urn:microsoft.com/office/officeart/2005/8/layout/chevron1"/>
    <dgm:cxn modelId="{8DA96E52-A20B-45C3-8A24-A85A4C4E3B03}" type="presParOf" srcId="{33C96339-44AA-4189-9358-1689B34F8FE3}" destId="{FBB5C84A-2738-4A1D-A813-55FA11044FDB}" srcOrd="2" destOrd="0" presId="urn:microsoft.com/office/officeart/2005/8/layout/chevron1"/>
    <dgm:cxn modelId="{8A86C9AE-8D2E-44F5-8C24-F7E0677AD14D}" type="presParOf" srcId="{33C96339-44AA-4189-9358-1689B34F8FE3}" destId="{AF621C5D-B1F3-4761-B33A-AD4442EAC07E}" srcOrd="3" destOrd="0" presId="urn:microsoft.com/office/officeart/2005/8/layout/chevron1"/>
    <dgm:cxn modelId="{E7E81674-BC28-4AB4-A849-277B37537372}" type="presParOf" srcId="{33C96339-44AA-4189-9358-1689B34F8FE3}" destId="{4C6AA29F-205D-41FE-A24B-3C1BE75E9361}" srcOrd="4" destOrd="0" presId="urn:microsoft.com/office/officeart/2005/8/layout/chevron1"/>
    <dgm:cxn modelId="{41F8AC44-3B28-428E-BD70-17147011E65A}" type="presParOf" srcId="{33C96339-44AA-4189-9358-1689B34F8FE3}" destId="{A9BB0F15-79FA-4E47-A834-F671466CE387}" srcOrd="5" destOrd="0" presId="urn:microsoft.com/office/officeart/2005/8/layout/chevron1"/>
    <dgm:cxn modelId="{280FBAAC-FDC9-4914-B94D-F51D65F7D4E5}" type="presParOf" srcId="{33C96339-44AA-4189-9358-1689B34F8FE3}" destId="{09825A4E-1E59-4C7F-976D-E761B223AB7A}" srcOrd="6" destOrd="0" presId="urn:microsoft.com/office/officeart/2005/8/layout/chevron1"/>
    <dgm:cxn modelId="{0304CEFD-D0D1-4199-80D4-2DF237387CC3}" type="presParOf" srcId="{33C96339-44AA-4189-9358-1689B34F8FE3}" destId="{80C1C9C8-7B30-4241-83A4-99B578DBBBCE}" srcOrd="7" destOrd="0" presId="urn:microsoft.com/office/officeart/2005/8/layout/chevron1"/>
    <dgm:cxn modelId="{8E13E5F4-E67D-49F7-885C-6775BDA8C3A6}" type="presParOf" srcId="{33C96339-44AA-4189-9358-1689B34F8FE3}" destId="{A3B0C450-27F5-4FAF-9B95-0ECB009DFEF4}" srcOrd="8" destOrd="0" presId="urn:microsoft.com/office/officeart/2005/8/layout/chevron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B629F-CBB8-45A8-B2BD-133776FBCEEF}">
      <dsp:nvSpPr>
        <dsp:cNvPr id="0" name=""/>
        <dsp:cNvSpPr/>
      </dsp:nvSpPr>
      <dsp:spPr>
        <a:xfrm>
          <a:off x="0" y="94682"/>
          <a:ext cx="3306908" cy="7141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fr-FR" sz="1300" kern="1200" dirty="0" smtClean="0"/>
            <a:t>1</a:t>
          </a:r>
          <a:r>
            <a:rPr lang="fr-FR" sz="1300" kern="1200" baseline="30000" dirty="0" smtClean="0"/>
            <a:t>iere vague </a:t>
          </a:r>
          <a:r>
            <a:rPr lang="fr-FR" sz="1300" kern="1200" dirty="0" smtClean="0"/>
            <a:t>: </a:t>
          </a:r>
          <a:endParaRPr lang="fr-FR" sz="1300" kern="1200" dirty="0"/>
        </a:p>
        <a:p>
          <a:pPr marL="57150" lvl="1" indent="-57150" algn="l" defTabSz="444500">
            <a:lnSpc>
              <a:spcPct val="90000"/>
            </a:lnSpc>
            <a:spcBef>
              <a:spcPct val="0"/>
            </a:spcBef>
            <a:spcAft>
              <a:spcPct val="15000"/>
            </a:spcAft>
            <a:buChar char="••"/>
          </a:pPr>
          <a:r>
            <a:rPr lang="fr-FR" sz="1000" kern="1200" dirty="0"/>
            <a:t> PACA, </a:t>
          </a:r>
          <a:r>
            <a:rPr lang="fr-FR" sz="1000" kern="1200" dirty="0" smtClean="0"/>
            <a:t>BFC (DC Labellisés) </a:t>
          </a:r>
          <a:endParaRPr lang="fr-FR" sz="1000" kern="1200" dirty="0"/>
        </a:p>
        <a:p>
          <a:pPr marL="57150" lvl="1" indent="-57150" algn="l" defTabSz="444500">
            <a:lnSpc>
              <a:spcPct val="90000"/>
            </a:lnSpc>
            <a:spcBef>
              <a:spcPct val="0"/>
            </a:spcBef>
            <a:spcAft>
              <a:spcPct val="15000"/>
            </a:spcAft>
            <a:buChar char="••"/>
          </a:pPr>
          <a:r>
            <a:rPr lang="fr-FR" sz="1000" kern="1200" dirty="0" smtClean="0"/>
            <a:t>AURA, Bretagne, Aquitaine, Normandie</a:t>
          </a:r>
          <a:endParaRPr lang="fr-FR" sz="1000" kern="1200" dirty="0"/>
        </a:p>
      </dsp:txBody>
      <dsp:txXfrm>
        <a:off x="20915" y="115597"/>
        <a:ext cx="2665667" cy="672271"/>
      </dsp:txXfrm>
    </dsp:sp>
    <dsp:sp modelId="{230B7ED1-5FA0-44EC-9040-30ADF2CAF749}">
      <dsp:nvSpPr>
        <dsp:cNvPr id="0" name=""/>
        <dsp:cNvSpPr/>
      </dsp:nvSpPr>
      <dsp:spPr>
        <a:xfrm>
          <a:off x="1473039" y="907541"/>
          <a:ext cx="3116019" cy="714101"/>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fr-FR" sz="1300" kern="1200" dirty="0" smtClean="0"/>
            <a:t>2eme </a:t>
          </a:r>
          <a:r>
            <a:rPr lang="fr-FR" sz="1300" kern="1200" dirty="0"/>
            <a:t>vague de labellisation   </a:t>
          </a:r>
        </a:p>
      </dsp:txBody>
      <dsp:txXfrm>
        <a:off x="1493954" y="928456"/>
        <a:ext cx="2439494" cy="672271"/>
      </dsp:txXfrm>
    </dsp:sp>
    <dsp:sp modelId="{5E9996A1-4030-45CD-B0B4-B50C485B9F5D}">
      <dsp:nvSpPr>
        <dsp:cNvPr id="0" name=""/>
        <dsp:cNvSpPr/>
      </dsp:nvSpPr>
      <dsp:spPr>
        <a:xfrm>
          <a:off x="1694082" y="1666236"/>
          <a:ext cx="3035812" cy="71410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fr-FR" sz="1300" kern="1200" dirty="0"/>
            <a:t>3e vague </a:t>
          </a:r>
          <a:r>
            <a:rPr lang="fr-FR" sz="1300" kern="1200" dirty="0" smtClean="0"/>
            <a:t>de labellisation </a:t>
          </a:r>
          <a:endParaRPr lang="fr-FR" sz="1300" kern="1200" dirty="0"/>
        </a:p>
      </dsp:txBody>
      <dsp:txXfrm>
        <a:off x="1714997" y="1687151"/>
        <a:ext cx="2375624" cy="672271"/>
      </dsp:txXfrm>
    </dsp:sp>
    <dsp:sp modelId="{68BAEB96-9261-44EA-B9AB-2B63857C7FDC}">
      <dsp:nvSpPr>
        <dsp:cNvPr id="0" name=""/>
        <dsp:cNvSpPr/>
      </dsp:nvSpPr>
      <dsp:spPr>
        <a:xfrm>
          <a:off x="2870193" y="566009"/>
          <a:ext cx="464165" cy="433359"/>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a:p>
      </dsp:txBody>
      <dsp:txXfrm>
        <a:off x="2974630" y="566009"/>
        <a:ext cx="255291" cy="326103"/>
      </dsp:txXfrm>
    </dsp:sp>
    <dsp:sp modelId="{C53A59E6-533B-477F-890C-E5FD1A4F18DB}">
      <dsp:nvSpPr>
        <dsp:cNvPr id="0" name=""/>
        <dsp:cNvSpPr/>
      </dsp:nvSpPr>
      <dsp:spPr>
        <a:xfrm>
          <a:off x="3609306" y="1343946"/>
          <a:ext cx="464165" cy="464165"/>
        </a:xfrm>
        <a:prstGeom prst="downArrow">
          <a:avLst>
            <a:gd name="adj1" fmla="val 55000"/>
            <a:gd name="adj2" fmla="val 45000"/>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fr-FR" sz="2200" kern="1200"/>
        </a:p>
      </dsp:txBody>
      <dsp:txXfrm>
        <a:off x="3713743" y="1343946"/>
        <a:ext cx="255291" cy="349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639C2-00EA-456D-9625-E667998B57C5}">
      <dsp:nvSpPr>
        <dsp:cNvPr id="0" name=""/>
        <dsp:cNvSpPr/>
      </dsp:nvSpPr>
      <dsp:spPr>
        <a:xfrm>
          <a:off x="1078" y="95394"/>
          <a:ext cx="959818" cy="383927"/>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a:t>2018 </a:t>
          </a:r>
        </a:p>
      </dsp:txBody>
      <dsp:txXfrm>
        <a:off x="193042" y="95394"/>
        <a:ext cx="575891" cy="383927"/>
      </dsp:txXfrm>
    </dsp:sp>
    <dsp:sp modelId="{FBB5C84A-2738-4A1D-A813-55FA11044FDB}">
      <dsp:nvSpPr>
        <dsp:cNvPr id="0" name=""/>
        <dsp:cNvSpPr/>
      </dsp:nvSpPr>
      <dsp:spPr>
        <a:xfrm>
          <a:off x="864915" y="95394"/>
          <a:ext cx="959818" cy="383927"/>
        </a:xfrm>
        <a:prstGeom prst="chevron">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a:t>2019</a:t>
          </a:r>
        </a:p>
      </dsp:txBody>
      <dsp:txXfrm>
        <a:off x="1056879" y="95394"/>
        <a:ext cx="575891" cy="383927"/>
      </dsp:txXfrm>
    </dsp:sp>
    <dsp:sp modelId="{4C6AA29F-205D-41FE-A24B-3C1BE75E9361}">
      <dsp:nvSpPr>
        <dsp:cNvPr id="0" name=""/>
        <dsp:cNvSpPr/>
      </dsp:nvSpPr>
      <dsp:spPr>
        <a:xfrm>
          <a:off x="1728751" y="95394"/>
          <a:ext cx="959818" cy="383927"/>
        </a:xfrm>
        <a:prstGeom prst="chevron">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a:t>2020</a:t>
          </a:r>
        </a:p>
      </dsp:txBody>
      <dsp:txXfrm>
        <a:off x="1920715" y="95394"/>
        <a:ext cx="575891" cy="383927"/>
      </dsp:txXfrm>
    </dsp:sp>
    <dsp:sp modelId="{09825A4E-1E59-4C7F-976D-E761B223AB7A}">
      <dsp:nvSpPr>
        <dsp:cNvPr id="0" name=""/>
        <dsp:cNvSpPr/>
      </dsp:nvSpPr>
      <dsp:spPr>
        <a:xfrm>
          <a:off x="2592588" y="95394"/>
          <a:ext cx="959818" cy="383927"/>
        </a:xfrm>
        <a:prstGeom prst="chevron">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a:t>2021</a:t>
          </a:r>
        </a:p>
      </dsp:txBody>
      <dsp:txXfrm>
        <a:off x="2784552" y="95394"/>
        <a:ext cx="575891" cy="383927"/>
      </dsp:txXfrm>
    </dsp:sp>
    <dsp:sp modelId="{A3B0C450-27F5-4FAF-9B95-0ECB009DFEF4}">
      <dsp:nvSpPr>
        <dsp:cNvPr id="0" name=""/>
        <dsp:cNvSpPr/>
      </dsp:nvSpPr>
      <dsp:spPr>
        <a:xfrm>
          <a:off x="3456425" y="95394"/>
          <a:ext cx="959818" cy="383927"/>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a:t>2022</a:t>
          </a:r>
        </a:p>
      </dsp:txBody>
      <dsp:txXfrm>
        <a:off x="3648389" y="95394"/>
        <a:ext cx="575891" cy="38392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2945659" cy="496332"/>
          </a:xfrm>
          <a:prstGeom prst="rect">
            <a:avLst/>
          </a:prstGeom>
        </p:spPr>
        <p:txBody>
          <a:bodyPr vert="horz" lIns="95554" tIns="47777" rIns="95554" bIns="47777" rtlCol="0"/>
          <a:lstStyle>
            <a:lvl1pPr algn="l">
              <a:defRPr sz="1300"/>
            </a:lvl1pPr>
          </a:lstStyle>
          <a:p>
            <a:endParaRPr lang="fr-FR"/>
          </a:p>
        </p:txBody>
      </p:sp>
      <p:sp>
        <p:nvSpPr>
          <p:cNvPr id="3" name="Espace réservé de la date 2"/>
          <p:cNvSpPr>
            <a:spLocks noGrp="1"/>
          </p:cNvSpPr>
          <p:nvPr>
            <p:ph type="dt" sz="quarter" idx="1"/>
          </p:nvPr>
        </p:nvSpPr>
        <p:spPr>
          <a:xfrm>
            <a:off x="3850444" y="2"/>
            <a:ext cx="2945659" cy="496332"/>
          </a:xfrm>
          <a:prstGeom prst="rect">
            <a:avLst/>
          </a:prstGeom>
        </p:spPr>
        <p:txBody>
          <a:bodyPr vert="horz" lIns="95554" tIns="47777" rIns="95554" bIns="47777" rtlCol="0"/>
          <a:lstStyle>
            <a:lvl1pPr algn="r">
              <a:defRPr sz="1300"/>
            </a:lvl1pPr>
          </a:lstStyle>
          <a:p>
            <a:fld id="{C7D9186E-EAA7-3A42-AFD2-CC349621202A}" type="datetimeFigureOut">
              <a:rPr lang="fr-FR" smtClean="0"/>
              <a:t>11/10/2019</a:t>
            </a:fld>
            <a:endParaRPr lang="fr-FR"/>
          </a:p>
        </p:txBody>
      </p:sp>
      <p:sp>
        <p:nvSpPr>
          <p:cNvPr id="4" name="Espace réservé du pied de page 3"/>
          <p:cNvSpPr>
            <a:spLocks noGrp="1"/>
          </p:cNvSpPr>
          <p:nvPr>
            <p:ph type="ftr" sz="quarter" idx="2"/>
          </p:nvPr>
        </p:nvSpPr>
        <p:spPr>
          <a:xfrm>
            <a:off x="1" y="9428585"/>
            <a:ext cx="2945659" cy="496332"/>
          </a:xfrm>
          <a:prstGeom prst="rect">
            <a:avLst/>
          </a:prstGeom>
        </p:spPr>
        <p:txBody>
          <a:bodyPr vert="horz" lIns="95554" tIns="47777" rIns="95554" bIns="47777"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50444" y="9428585"/>
            <a:ext cx="2945659" cy="496332"/>
          </a:xfrm>
          <a:prstGeom prst="rect">
            <a:avLst/>
          </a:prstGeom>
        </p:spPr>
        <p:txBody>
          <a:bodyPr vert="horz" lIns="95554" tIns="47777" rIns="95554" bIns="47777" rtlCol="0" anchor="b"/>
          <a:lstStyle>
            <a:lvl1pPr algn="r">
              <a:defRPr sz="13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2945659" cy="496332"/>
          </a:xfrm>
          <a:prstGeom prst="rect">
            <a:avLst/>
          </a:prstGeom>
        </p:spPr>
        <p:txBody>
          <a:bodyPr vert="horz" lIns="95554" tIns="47777" rIns="95554" bIns="47777" rtlCol="0"/>
          <a:lstStyle>
            <a:lvl1pPr algn="l">
              <a:defRPr sz="1300"/>
            </a:lvl1pPr>
          </a:lstStyle>
          <a:p>
            <a:endParaRPr lang="fr-FR"/>
          </a:p>
        </p:txBody>
      </p:sp>
      <p:sp>
        <p:nvSpPr>
          <p:cNvPr id="3" name="Espace réservé de la date 2"/>
          <p:cNvSpPr>
            <a:spLocks noGrp="1"/>
          </p:cNvSpPr>
          <p:nvPr>
            <p:ph type="dt" idx="1"/>
          </p:nvPr>
        </p:nvSpPr>
        <p:spPr>
          <a:xfrm>
            <a:off x="3850444" y="2"/>
            <a:ext cx="2945659" cy="496332"/>
          </a:xfrm>
          <a:prstGeom prst="rect">
            <a:avLst/>
          </a:prstGeom>
        </p:spPr>
        <p:txBody>
          <a:bodyPr vert="horz" lIns="95554" tIns="47777" rIns="95554" bIns="47777" rtlCol="0"/>
          <a:lstStyle>
            <a:lvl1pPr algn="r">
              <a:defRPr sz="1300"/>
            </a:lvl1pPr>
          </a:lstStyle>
          <a:p>
            <a:fld id="{EE2EF2D4-44B9-F34D-AC77-36ED78FDDA30}" type="datetimeFigureOut">
              <a:rPr lang="fr-FR" smtClean="0"/>
              <a:t>11/10/2019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54" tIns="47777" rIns="95554" bIns="47777"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5554" tIns="47777" rIns="95554" bIns="47777"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28585"/>
            <a:ext cx="2945659" cy="496332"/>
          </a:xfrm>
          <a:prstGeom prst="rect">
            <a:avLst/>
          </a:prstGeom>
        </p:spPr>
        <p:txBody>
          <a:bodyPr vert="horz" lIns="95554" tIns="47777" rIns="95554" bIns="47777"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4" y="9428585"/>
            <a:ext cx="2945659" cy="496332"/>
          </a:xfrm>
          <a:prstGeom prst="rect">
            <a:avLst/>
          </a:prstGeom>
        </p:spPr>
        <p:txBody>
          <a:bodyPr vert="horz" lIns="95554" tIns="47777" rIns="95554" bIns="47777" rtlCol="0" anchor="b"/>
          <a:lstStyle>
            <a:lvl1pPr algn="r">
              <a:defRPr sz="13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e l'image des diapositives 1"/>
          <p:cNvSpPr>
            <a:spLocks noGrp="1" noRot="1" noChangeAspect="1"/>
          </p:cNvSpPr>
          <p:nvPr>
            <p:ph type="sldImg"/>
          </p:nvPr>
        </p:nvSpPr>
        <p:spPr>
          <a:ln/>
        </p:spPr>
      </p:sp>
      <p:sp>
        <p:nvSpPr>
          <p:cNvPr id="3277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p>
        </p:txBody>
      </p:sp>
      <p:sp>
        <p:nvSpPr>
          <p:cNvPr id="3277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6372" indent="-298605" eaLnBrk="0" hangingPunct="0">
              <a:defRPr sz="2500">
                <a:solidFill>
                  <a:schemeClr val="tx1"/>
                </a:solidFill>
                <a:latin typeface="Arial" charset="0"/>
                <a:ea typeface="ＭＳ Ｐゴシック" charset="0"/>
              </a:defRPr>
            </a:lvl2pPr>
            <a:lvl3pPr marL="1194420" indent="-238884" eaLnBrk="0" hangingPunct="0">
              <a:defRPr sz="2500">
                <a:solidFill>
                  <a:schemeClr val="tx1"/>
                </a:solidFill>
                <a:latin typeface="Arial" charset="0"/>
                <a:ea typeface="ＭＳ Ｐゴシック" charset="0"/>
              </a:defRPr>
            </a:lvl3pPr>
            <a:lvl4pPr marL="1672188" indent="-238884" eaLnBrk="0" hangingPunct="0">
              <a:defRPr sz="2500">
                <a:solidFill>
                  <a:schemeClr val="tx1"/>
                </a:solidFill>
                <a:latin typeface="Arial" charset="0"/>
                <a:ea typeface="ＭＳ Ｐゴシック" charset="0"/>
              </a:defRPr>
            </a:lvl4pPr>
            <a:lvl5pPr marL="2149955" indent="-238884" eaLnBrk="0" hangingPunct="0">
              <a:defRPr sz="2500">
                <a:solidFill>
                  <a:schemeClr val="tx1"/>
                </a:solidFill>
                <a:latin typeface="Arial" charset="0"/>
                <a:ea typeface="ＭＳ Ｐゴシック" charset="0"/>
              </a:defRPr>
            </a:lvl5pPr>
            <a:lvl6pPr marL="2627723" indent="-238884" eaLnBrk="0" fontAlgn="base" hangingPunct="0">
              <a:spcBef>
                <a:spcPct val="0"/>
              </a:spcBef>
              <a:spcAft>
                <a:spcPct val="0"/>
              </a:spcAft>
              <a:defRPr sz="2500">
                <a:solidFill>
                  <a:schemeClr val="tx1"/>
                </a:solidFill>
                <a:latin typeface="Arial" charset="0"/>
                <a:ea typeface="ＭＳ Ｐゴシック" charset="0"/>
              </a:defRPr>
            </a:lvl6pPr>
            <a:lvl7pPr marL="3105491" indent="-238884" eaLnBrk="0" fontAlgn="base" hangingPunct="0">
              <a:spcBef>
                <a:spcPct val="0"/>
              </a:spcBef>
              <a:spcAft>
                <a:spcPct val="0"/>
              </a:spcAft>
              <a:defRPr sz="2500">
                <a:solidFill>
                  <a:schemeClr val="tx1"/>
                </a:solidFill>
                <a:latin typeface="Arial" charset="0"/>
                <a:ea typeface="ＭＳ Ｐゴシック" charset="0"/>
              </a:defRPr>
            </a:lvl7pPr>
            <a:lvl8pPr marL="3583259" indent="-238884" eaLnBrk="0" fontAlgn="base" hangingPunct="0">
              <a:spcBef>
                <a:spcPct val="0"/>
              </a:spcBef>
              <a:spcAft>
                <a:spcPct val="0"/>
              </a:spcAft>
              <a:defRPr sz="2500">
                <a:solidFill>
                  <a:schemeClr val="tx1"/>
                </a:solidFill>
                <a:latin typeface="Arial" charset="0"/>
                <a:ea typeface="ＭＳ Ｐゴシック" charset="0"/>
              </a:defRPr>
            </a:lvl8pPr>
            <a:lvl9pPr marL="4061026" indent="-23888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11CB6052-4939-484A-8265-426EA8D33AB2}" type="slidenum">
              <a:rPr lang="fr-FR" sz="1300">
                <a:cs typeface="Arial" charset="0"/>
              </a:rPr>
              <a:pPr eaLnBrk="1" hangingPunct="1"/>
              <a:t>5</a:t>
            </a:fld>
            <a:endParaRPr lang="fr-FR" sz="1300">
              <a:cs typeface="Arial" charset="0"/>
            </a:endParaRPr>
          </a:p>
        </p:txBody>
      </p:sp>
    </p:spTree>
    <p:extLst>
      <p:ext uri="{BB962C8B-B14F-4D97-AF65-F5344CB8AC3E}">
        <p14:creationId xmlns:p14="http://schemas.microsoft.com/office/powerpoint/2010/main" val="182946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e l'image des diapositives 1"/>
          <p:cNvSpPr>
            <a:spLocks noGrp="1" noRot="1" noChangeAspect="1"/>
          </p:cNvSpPr>
          <p:nvPr>
            <p:ph type="sldImg"/>
          </p:nvPr>
        </p:nvSpPr>
        <p:spPr>
          <a:ln/>
        </p:spPr>
      </p:sp>
      <p:sp>
        <p:nvSpPr>
          <p:cNvPr id="3277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p>
        </p:txBody>
      </p:sp>
      <p:sp>
        <p:nvSpPr>
          <p:cNvPr id="3277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6372" indent="-298605" eaLnBrk="0" hangingPunct="0">
              <a:defRPr sz="2500">
                <a:solidFill>
                  <a:schemeClr val="tx1"/>
                </a:solidFill>
                <a:latin typeface="Arial" charset="0"/>
                <a:ea typeface="ＭＳ Ｐゴシック" charset="0"/>
              </a:defRPr>
            </a:lvl2pPr>
            <a:lvl3pPr marL="1194420" indent="-238884" eaLnBrk="0" hangingPunct="0">
              <a:defRPr sz="2500">
                <a:solidFill>
                  <a:schemeClr val="tx1"/>
                </a:solidFill>
                <a:latin typeface="Arial" charset="0"/>
                <a:ea typeface="ＭＳ Ｐゴシック" charset="0"/>
              </a:defRPr>
            </a:lvl3pPr>
            <a:lvl4pPr marL="1672188" indent="-238884" eaLnBrk="0" hangingPunct="0">
              <a:defRPr sz="2500">
                <a:solidFill>
                  <a:schemeClr val="tx1"/>
                </a:solidFill>
                <a:latin typeface="Arial" charset="0"/>
                <a:ea typeface="ＭＳ Ｐゴシック" charset="0"/>
              </a:defRPr>
            </a:lvl4pPr>
            <a:lvl5pPr marL="2149955" indent="-238884" eaLnBrk="0" hangingPunct="0">
              <a:defRPr sz="2500">
                <a:solidFill>
                  <a:schemeClr val="tx1"/>
                </a:solidFill>
                <a:latin typeface="Arial" charset="0"/>
                <a:ea typeface="ＭＳ Ｐゴシック" charset="0"/>
              </a:defRPr>
            </a:lvl5pPr>
            <a:lvl6pPr marL="2627723" indent="-238884" eaLnBrk="0" fontAlgn="base" hangingPunct="0">
              <a:spcBef>
                <a:spcPct val="0"/>
              </a:spcBef>
              <a:spcAft>
                <a:spcPct val="0"/>
              </a:spcAft>
              <a:defRPr sz="2500">
                <a:solidFill>
                  <a:schemeClr val="tx1"/>
                </a:solidFill>
                <a:latin typeface="Arial" charset="0"/>
                <a:ea typeface="ＭＳ Ｐゴシック" charset="0"/>
              </a:defRPr>
            </a:lvl6pPr>
            <a:lvl7pPr marL="3105491" indent="-238884" eaLnBrk="0" fontAlgn="base" hangingPunct="0">
              <a:spcBef>
                <a:spcPct val="0"/>
              </a:spcBef>
              <a:spcAft>
                <a:spcPct val="0"/>
              </a:spcAft>
              <a:defRPr sz="2500">
                <a:solidFill>
                  <a:schemeClr val="tx1"/>
                </a:solidFill>
                <a:latin typeface="Arial" charset="0"/>
                <a:ea typeface="ＭＳ Ｐゴシック" charset="0"/>
              </a:defRPr>
            </a:lvl7pPr>
            <a:lvl8pPr marL="3583259" indent="-238884" eaLnBrk="0" fontAlgn="base" hangingPunct="0">
              <a:spcBef>
                <a:spcPct val="0"/>
              </a:spcBef>
              <a:spcAft>
                <a:spcPct val="0"/>
              </a:spcAft>
              <a:defRPr sz="2500">
                <a:solidFill>
                  <a:schemeClr val="tx1"/>
                </a:solidFill>
                <a:latin typeface="Arial" charset="0"/>
                <a:ea typeface="ＭＳ Ｐゴシック" charset="0"/>
              </a:defRPr>
            </a:lvl8pPr>
            <a:lvl9pPr marL="4061026" indent="-23888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11CB6052-4939-484A-8265-426EA8D33AB2}" type="slidenum">
              <a:rPr lang="fr-FR" sz="1300">
                <a:cs typeface="Arial" charset="0"/>
              </a:rPr>
              <a:pPr eaLnBrk="1" hangingPunct="1"/>
              <a:t>6</a:t>
            </a:fld>
            <a:endParaRPr lang="fr-FR" sz="1300">
              <a:cs typeface="Arial" charset="0"/>
            </a:endParaRPr>
          </a:p>
        </p:txBody>
      </p:sp>
    </p:spTree>
    <p:extLst>
      <p:ext uri="{BB962C8B-B14F-4D97-AF65-F5344CB8AC3E}">
        <p14:creationId xmlns:p14="http://schemas.microsoft.com/office/powerpoint/2010/main" val="473948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3C01ED-5ECA-8B47-97DD-BF0621F4DCBD}" type="slidenum">
              <a:rPr lang="en-US" smtClean="0"/>
              <a:t>7</a:t>
            </a:fld>
            <a:endParaRPr lang="en-US"/>
          </a:p>
        </p:txBody>
      </p:sp>
    </p:spTree>
    <p:extLst>
      <p:ext uri="{BB962C8B-B14F-4D97-AF65-F5344CB8AC3E}">
        <p14:creationId xmlns:p14="http://schemas.microsoft.com/office/powerpoint/2010/main" val="3363839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3C01ED-5ECA-8B47-97DD-BF0621F4DCBD}" type="slidenum">
              <a:rPr lang="en-US" smtClean="0"/>
              <a:t>8</a:t>
            </a:fld>
            <a:endParaRPr lang="en-US"/>
          </a:p>
        </p:txBody>
      </p:sp>
    </p:spTree>
    <p:extLst>
      <p:ext uri="{BB962C8B-B14F-4D97-AF65-F5344CB8AC3E}">
        <p14:creationId xmlns:p14="http://schemas.microsoft.com/office/powerpoint/2010/main" val="3363839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BE19A3-E221-4752-9CDA-508FEF14433B}"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2075252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38F6DAE-1E39-8A4A-A6ED-50706A979034}" type="slidenum">
              <a:rPr lang="fr-FR" smtClean="0"/>
              <a:pPr>
                <a:defRPr/>
              </a:pPr>
              <a:t>11</a:t>
            </a:fld>
            <a:endParaRPr lang="fr-FR"/>
          </a:p>
        </p:txBody>
      </p:sp>
    </p:spTree>
    <p:extLst>
      <p:ext uri="{BB962C8B-B14F-4D97-AF65-F5344CB8AC3E}">
        <p14:creationId xmlns:p14="http://schemas.microsoft.com/office/powerpoint/2010/main" val="3934269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38F6DAE-1E39-8A4A-A6ED-50706A979034}" type="slidenum">
              <a:rPr lang="fr-FR" smtClean="0"/>
              <a:pPr>
                <a:defRPr/>
              </a:pPr>
              <a:t>28</a:t>
            </a:fld>
            <a:endParaRPr lang="fr-FR"/>
          </a:p>
        </p:txBody>
      </p:sp>
    </p:spTree>
    <p:extLst>
      <p:ext uri="{BB962C8B-B14F-4D97-AF65-F5344CB8AC3E}">
        <p14:creationId xmlns:p14="http://schemas.microsoft.com/office/powerpoint/2010/main" val="190253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38F6DAE-1E39-8A4A-A6ED-50706A979034}" type="slidenum">
              <a:rPr lang="fr-FR" smtClean="0"/>
              <a:pPr>
                <a:defRPr/>
              </a:pPr>
              <a:t>29</a:t>
            </a:fld>
            <a:endParaRPr lang="fr-FR"/>
          </a:p>
        </p:txBody>
      </p:sp>
    </p:spTree>
    <p:extLst>
      <p:ext uri="{BB962C8B-B14F-4D97-AF65-F5344CB8AC3E}">
        <p14:creationId xmlns:p14="http://schemas.microsoft.com/office/powerpoint/2010/main" val="1902536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38F6DAE-1E39-8A4A-A6ED-50706A979034}" type="slidenum">
              <a:rPr lang="fr-FR" smtClean="0"/>
              <a:pPr>
                <a:defRPr/>
              </a:pPr>
              <a:t>30</a:t>
            </a:fld>
            <a:endParaRPr lang="fr-FR"/>
          </a:p>
        </p:txBody>
      </p:sp>
    </p:spTree>
    <p:extLst>
      <p:ext uri="{BB962C8B-B14F-4D97-AF65-F5344CB8AC3E}">
        <p14:creationId xmlns:p14="http://schemas.microsoft.com/office/powerpoint/2010/main" val="2087621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7.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4" name="Espace réservé du pied de page 3"/>
          <p:cNvSpPr>
            <a:spLocks noGrp="1"/>
          </p:cNvSpPr>
          <p:nvPr>
            <p:ph type="ftr" sz="quarter" idx="11"/>
          </p:nvPr>
        </p:nvSpPr>
        <p:spPr/>
        <p:txBody>
          <a:bodyPr/>
          <a:lstStyle/>
          <a:p>
            <a:endParaRPr lang="fr-FR" dirty="0" smtClean="0">
              <a:solidFill>
                <a:srgbClr val="1B8ED9"/>
              </a:solidFill>
            </a:endParaRPr>
          </a:p>
          <a:p>
            <a:pPr>
              <a:lnSpc>
                <a:spcPts val="1330"/>
              </a:lnSpc>
            </a:pPr>
            <a:r>
              <a:rPr lang="fr-FR" b="1" dirty="0" smtClean="0">
                <a:solidFill>
                  <a:srgbClr val="680099"/>
                </a:solidFill>
              </a:rPr>
              <a:t>DGRI</a:t>
            </a:r>
            <a:endParaRPr lang="fr-FR" dirty="0"/>
          </a:p>
        </p:txBody>
      </p:sp>
      <p:sp>
        <p:nvSpPr>
          <p:cNvPr id="7"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680099"/>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0099"/>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Espace réservé de la date 3"/>
          <p:cNvSpPr>
            <a:spLocks noGrp="1"/>
          </p:cNvSpPr>
          <p:nvPr>
            <p:ph type="dt" sz="half" idx="10"/>
          </p:nvPr>
        </p:nvSpPr>
        <p:spPr>
          <a:xfrm>
            <a:off x="6995213" y="6356350"/>
            <a:ext cx="1100148" cy="365125"/>
          </a:xfrm>
        </p:spPr>
        <p:txBody>
          <a:bodyPr/>
          <a:lstStyle/>
          <a:p>
            <a:fld id="{5EBFF5DD-ECC6-604E-8430-34FEC3D75AB2}" type="datetime1">
              <a:rPr lang="fr-FR" smtClean="0"/>
              <a:t>11/10/2019</a:t>
            </a:fld>
            <a:endParaRPr lang="fr-FR" dirty="0"/>
          </a:p>
        </p:txBody>
      </p:sp>
      <p:sp>
        <p:nvSpPr>
          <p:cNvPr id="9" name="Espace réservé du numéro de diapositive 5"/>
          <p:cNvSpPr>
            <a:spLocks noGrp="1"/>
          </p:cNvSpPr>
          <p:nvPr>
            <p:ph type="sldNum" sz="quarter" idx="12"/>
          </p:nvPr>
        </p:nvSpPr>
        <p:spPr>
          <a:xfrm>
            <a:off x="8197502" y="6356350"/>
            <a:ext cx="403878" cy="365125"/>
          </a:xfrm>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739298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6601355"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77333" y="5367338"/>
            <a:ext cx="660135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92DE1D4-F5B7-C940-9F17-25DF72DDD5EE}" type="datetime1">
              <a:rPr lang="fr-FR" smtClean="0"/>
              <a:t>11/10/2019</a:t>
            </a:fld>
            <a:endParaRPr lang="fr-FR"/>
          </a:p>
        </p:txBody>
      </p:sp>
      <p:sp>
        <p:nvSpPr>
          <p:cNvPr id="6" name="Espace réservé du pied de page 5"/>
          <p:cNvSpPr>
            <a:spLocks noGrp="1"/>
          </p:cNvSpPr>
          <p:nvPr>
            <p:ph type="ftr" sz="quarter" idx="11"/>
          </p:nvPr>
        </p:nvSpPr>
        <p:spPr/>
        <p:txBody>
          <a:bodyPr/>
          <a:lstStyle/>
          <a:p>
            <a:pPr>
              <a:lnSpc>
                <a:spcPts val="1330"/>
              </a:lnSpc>
            </a:pPr>
            <a:r>
              <a:rPr lang="fr-FR" b="1" dirty="0" smtClean="0">
                <a:solidFill>
                  <a:srgbClr val="680099"/>
                </a:solidFill>
              </a:rPr>
              <a:t>DGRI</a:t>
            </a:r>
          </a:p>
          <a:p>
            <a:pPr>
              <a:lnSpc>
                <a:spcPts val="1330"/>
              </a:lnSpc>
            </a:pPr>
            <a:r>
              <a:rPr lang="fr-FR" b="1" dirty="0" smtClean="0">
                <a:solidFill>
                  <a:srgbClr val="680099"/>
                </a:solidFill>
              </a:rPr>
              <a:t>Modernisation des infrastructures et services numériques de l’ESRI</a:t>
            </a:r>
            <a:endParaRPr lang="fr-FR" dirty="0" smtClean="0">
              <a:solidFill>
                <a:srgbClr val="1B8ED9"/>
              </a:solidFill>
            </a:endParaRPr>
          </a:p>
          <a:p>
            <a:endParaRPr lang="fr-FR" dirty="0"/>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101462967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6601355"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77333" y="5367338"/>
            <a:ext cx="660135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92DE1D4-F5B7-C940-9F17-25DF72DDD5EE}" type="datetime1">
              <a:rPr lang="fr-FR" smtClean="0"/>
              <a:pPr/>
              <a:t>11/10/2019</a:t>
            </a:fld>
            <a:endParaRPr lang="fr-FR"/>
          </a:p>
        </p:txBody>
      </p:sp>
      <p:sp>
        <p:nvSpPr>
          <p:cNvPr id="6" name="Espace réservé du pied de page 5"/>
          <p:cNvSpPr>
            <a:spLocks noGrp="1"/>
          </p:cNvSpPr>
          <p:nvPr>
            <p:ph type="ftr" sz="quarter" idx="11"/>
          </p:nvPr>
        </p:nvSpPr>
        <p:spPr/>
        <p:txBody>
          <a:bodyPr/>
          <a:lstStyle/>
          <a:p>
            <a:endParaRPr lang="fr-FR" dirty="0" smtClean="0">
              <a:solidFill>
                <a:srgbClr val="1B8ED9"/>
              </a:solidFill>
            </a:endParaRPr>
          </a:p>
          <a:p>
            <a:pPr>
              <a:lnSpc>
                <a:spcPts val="1330"/>
              </a:lnSpc>
            </a:pPr>
            <a:r>
              <a:rPr lang="fr-FR" b="1" dirty="0" smtClean="0">
                <a:solidFill>
                  <a:srgbClr val="680099"/>
                </a:solidFill>
              </a:rPr>
              <a:t>DGRI</a:t>
            </a:r>
          </a:p>
          <a:p>
            <a:pPr>
              <a:lnSpc>
                <a:spcPts val="1330"/>
              </a:lnSpc>
            </a:pPr>
            <a:r>
              <a:rPr lang="fr-FR" b="1" dirty="0" smtClean="0">
                <a:solidFill>
                  <a:srgbClr val="680099"/>
                </a:solidFill>
              </a:rPr>
              <a:t>Modernisation des infrastructures et services numériques de l’ESR </a:t>
            </a:r>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val="21020030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dirty="0" smtClean="0"/>
              <a:t>Cliquez et modifiez le titre</a:t>
            </a:r>
            <a:endParaRPr lang="fr-FR" dirty="0"/>
          </a:p>
        </p:txBody>
      </p:sp>
      <p:sp>
        <p:nvSpPr>
          <p:cNvPr id="5" name="Espace réservé pour une image  2"/>
          <p:cNvSpPr>
            <a:spLocks noGrp="1"/>
          </p:cNvSpPr>
          <p:nvPr>
            <p:ph type="pic" idx="1"/>
          </p:nvPr>
        </p:nvSpPr>
        <p:spPr>
          <a:xfrm>
            <a:off x="1835696" y="2348880"/>
            <a:ext cx="5486400" cy="36107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6" name="Espace réservé du texte 3"/>
          <p:cNvSpPr>
            <a:spLocks noGrp="1"/>
          </p:cNvSpPr>
          <p:nvPr>
            <p:ph type="body" sz="half" idx="2"/>
          </p:nvPr>
        </p:nvSpPr>
        <p:spPr>
          <a:xfrm>
            <a:off x="683568" y="1772816"/>
            <a:ext cx="5486400" cy="3600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Rectangle 5"/>
          <p:cNvSpPr>
            <a:spLocks noGrp="1" noChangeArrowheads="1"/>
          </p:cNvSpPr>
          <p:nvPr>
            <p:ph type="ftr" sz="quarter" idx="10"/>
          </p:nvPr>
        </p:nvSpPr>
        <p:spPr bwMode="gray">
          <a:xfrm>
            <a:off x="2540000" y="6235700"/>
            <a:ext cx="6292850" cy="361950"/>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lnSpc>
                <a:spcPts val="1330"/>
              </a:lnSpc>
            </a:pPr>
            <a:r>
              <a:rPr lang="fr-FR" b="1" dirty="0" smtClean="0">
                <a:solidFill>
                  <a:srgbClr val="680099"/>
                </a:solidFill>
              </a:rPr>
              <a:t>Modernisation des infrastructures et services numériques de l’ESRI</a:t>
            </a:r>
            <a:endParaRPr lang="fr-FR" dirty="0" smtClean="0">
              <a:solidFill>
                <a:srgbClr val="1B8ED9"/>
              </a:solidFill>
            </a:endParaRPr>
          </a:p>
        </p:txBody>
      </p:sp>
    </p:spTree>
    <p:extLst>
      <p:ext uri="{BB962C8B-B14F-4D97-AF65-F5344CB8AC3E}">
        <p14:creationId xmlns:p14="http://schemas.microsoft.com/office/powerpoint/2010/main" val="35780843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4" name="Rectangle 5"/>
          <p:cNvSpPr>
            <a:spLocks noGrp="1" noChangeArrowheads="1"/>
          </p:cNvSpPr>
          <p:nvPr>
            <p:ph type="ftr" sz="quarter" idx="10"/>
          </p:nvPr>
        </p:nvSpPr>
        <p:spPr>
          <a:xfrm>
            <a:off x="2774950" y="6308725"/>
            <a:ext cx="5829300" cy="309563"/>
          </a:xfrm>
          <a:prstGeom prst="rect">
            <a:avLst/>
          </a:prstGeom>
        </p:spPr>
        <p:txBody>
          <a:bodyPr/>
          <a:lstStyle>
            <a:lvl1pPr algn="r">
              <a:defRPr sz="900">
                <a:solidFill>
                  <a:schemeClr val="accent1"/>
                </a:solidFill>
                <a:latin typeface="Calibri" charset="0"/>
                <a:cs typeface="Arial" charset="0"/>
              </a:defRPr>
            </a:lvl1pPr>
          </a:lstStyle>
          <a:p>
            <a:pPr>
              <a:lnSpc>
                <a:spcPts val="1330"/>
              </a:lnSpc>
            </a:pPr>
            <a:r>
              <a:rPr lang="fr-FR" b="1" dirty="0" smtClean="0">
                <a:solidFill>
                  <a:srgbClr val="680099"/>
                </a:solidFill>
              </a:rPr>
              <a:t>DGRI</a:t>
            </a:r>
          </a:p>
          <a:p>
            <a:pPr>
              <a:lnSpc>
                <a:spcPts val="1330"/>
              </a:lnSpc>
            </a:pPr>
            <a:r>
              <a:rPr lang="fr-FR" b="1" dirty="0" smtClean="0">
                <a:solidFill>
                  <a:srgbClr val="680099"/>
                </a:solidFill>
              </a:rPr>
              <a:t>Modernisation des infrastructures et services numériques de l’ESRI</a:t>
            </a:r>
            <a:endParaRPr lang="fr-FR" dirty="0" smtClean="0">
              <a:solidFill>
                <a:srgbClr val="1B8ED9"/>
              </a:solidFill>
            </a:endParaRPr>
          </a:p>
          <a:p>
            <a:pPr algn="l">
              <a:defRPr/>
            </a:pPr>
            <a:endParaRPr lang="fr-FR" dirty="0"/>
          </a:p>
        </p:txBody>
      </p:sp>
    </p:spTree>
    <p:extLst>
      <p:ext uri="{BB962C8B-B14F-4D97-AF65-F5344CB8AC3E}">
        <p14:creationId xmlns:p14="http://schemas.microsoft.com/office/powerpoint/2010/main" val="1457214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2203E4F-7791-41FE-B69B-37374E39030A}" type="datetimeFigureOut">
              <a:rPr lang="fr-FR" smtClean="0"/>
              <a:t>11/10/2019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341D25-463F-4C10-AAE0-38BB47AB5C19}" type="slidenum">
              <a:rPr lang="fr-FR" smtClean="0"/>
              <a:t>‹N°›</a:t>
            </a:fld>
            <a:endParaRPr lang="fr-FR"/>
          </a:p>
        </p:txBody>
      </p:sp>
    </p:spTree>
    <p:extLst>
      <p:ext uri="{BB962C8B-B14F-4D97-AF65-F5344CB8AC3E}">
        <p14:creationId xmlns:p14="http://schemas.microsoft.com/office/powerpoint/2010/main" val="2075260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203E4F-7791-41FE-B69B-37374E39030A}" type="datetimeFigureOut">
              <a:rPr lang="fr-FR" smtClean="0"/>
              <a:t>11/10/2019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341D25-463F-4C10-AAE0-38BB47AB5C19}" type="slidenum">
              <a:rPr lang="fr-FR" smtClean="0"/>
              <a:t>‹N°›</a:t>
            </a:fld>
            <a:endParaRPr lang="fr-FR"/>
          </a:p>
        </p:txBody>
      </p:sp>
    </p:spTree>
    <p:extLst>
      <p:ext uri="{BB962C8B-B14F-4D97-AF65-F5344CB8AC3E}">
        <p14:creationId xmlns:p14="http://schemas.microsoft.com/office/powerpoint/2010/main" val="3638622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2203E4F-7791-41FE-B69B-37374E39030A}" type="datetimeFigureOut">
              <a:rPr lang="fr-FR" smtClean="0"/>
              <a:t>11/10/2019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341D25-463F-4C10-AAE0-38BB47AB5C19}" type="slidenum">
              <a:rPr lang="fr-FR" smtClean="0"/>
              <a:t>‹N°›</a:t>
            </a:fld>
            <a:endParaRPr lang="fr-FR"/>
          </a:p>
        </p:txBody>
      </p:sp>
    </p:spTree>
    <p:extLst>
      <p:ext uri="{BB962C8B-B14F-4D97-AF65-F5344CB8AC3E}">
        <p14:creationId xmlns:p14="http://schemas.microsoft.com/office/powerpoint/2010/main" val="1740886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2203E4F-7791-41FE-B69B-37374E39030A}" type="datetimeFigureOut">
              <a:rPr lang="fr-FR" smtClean="0"/>
              <a:t>11/10/2019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341D25-463F-4C10-AAE0-38BB47AB5C19}" type="slidenum">
              <a:rPr lang="fr-FR" smtClean="0"/>
              <a:t>‹N°›</a:t>
            </a:fld>
            <a:endParaRPr lang="fr-FR"/>
          </a:p>
        </p:txBody>
      </p:sp>
    </p:spTree>
    <p:extLst>
      <p:ext uri="{BB962C8B-B14F-4D97-AF65-F5344CB8AC3E}">
        <p14:creationId xmlns:p14="http://schemas.microsoft.com/office/powerpoint/2010/main" val="824866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2203E4F-7791-41FE-B69B-37374E39030A}" type="datetimeFigureOut">
              <a:rPr lang="fr-FR" smtClean="0"/>
              <a:t>11/10/2019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341D25-463F-4C10-AAE0-38BB47AB5C19}" type="slidenum">
              <a:rPr lang="fr-FR" smtClean="0"/>
              <a:t>‹N°›</a:t>
            </a:fld>
            <a:endParaRPr lang="fr-FR"/>
          </a:p>
        </p:txBody>
      </p:sp>
    </p:spTree>
    <p:extLst>
      <p:ext uri="{BB962C8B-B14F-4D97-AF65-F5344CB8AC3E}">
        <p14:creationId xmlns:p14="http://schemas.microsoft.com/office/powerpoint/2010/main" val="854140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2203E4F-7791-41FE-B69B-37374E39030A}" type="datetimeFigureOut">
              <a:rPr lang="fr-FR" smtClean="0"/>
              <a:t>11/10/2019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341D25-463F-4C10-AAE0-38BB47AB5C19}" type="slidenum">
              <a:rPr lang="fr-FR" smtClean="0"/>
              <a:t>‹N°›</a:t>
            </a:fld>
            <a:endParaRPr lang="fr-FR"/>
          </a:p>
        </p:txBody>
      </p:sp>
    </p:spTree>
    <p:extLst>
      <p:ext uri="{BB962C8B-B14F-4D97-AF65-F5344CB8AC3E}">
        <p14:creationId xmlns:p14="http://schemas.microsoft.com/office/powerpoint/2010/main" val="3955450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2203E4F-7791-41FE-B69B-37374E39030A}" type="datetimeFigureOut">
              <a:rPr lang="fr-FR" smtClean="0"/>
              <a:t>11/10/2019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341D25-463F-4C10-AAE0-38BB47AB5C19}" type="slidenum">
              <a:rPr lang="fr-FR" smtClean="0"/>
              <a:t>‹N°›</a:t>
            </a:fld>
            <a:endParaRPr lang="fr-FR"/>
          </a:p>
        </p:txBody>
      </p:sp>
    </p:spTree>
    <p:extLst>
      <p:ext uri="{BB962C8B-B14F-4D97-AF65-F5344CB8AC3E}">
        <p14:creationId xmlns:p14="http://schemas.microsoft.com/office/powerpoint/2010/main" val="409695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680099"/>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0099"/>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11"/>
          </p:nvPr>
        </p:nvSpPr>
        <p:spPr/>
        <p:txBody>
          <a:bodyPr/>
          <a:lstStyle/>
          <a:p>
            <a:endParaRPr lang="fr-FR" dirty="0" smtClean="0">
              <a:solidFill>
                <a:srgbClr val="1B8ED9"/>
              </a:solidFill>
            </a:endParaRPr>
          </a:p>
          <a:p>
            <a:pPr>
              <a:lnSpc>
                <a:spcPts val="1330"/>
              </a:lnSpc>
            </a:pPr>
            <a:r>
              <a:rPr lang="fr-FR" b="1" dirty="0" smtClean="0">
                <a:solidFill>
                  <a:srgbClr val="680099"/>
                </a:solidFill>
              </a:rPr>
              <a:t>DGRI</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681539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2203E4F-7791-41FE-B69B-37374E39030A}" type="datetimeFigureOut">
              <a:rPr lang="fr-FR" smtClean="0"/>
              <a:t>11/10/2019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341D25-463F-4C10-AAE0-38BB47AB5C19}" type="slidenum">
              <a:rPr lang="fr-FR" smtClean="0"/>
              <a:t>‹N°›</a:t>
            </a:fld>
            <a:endParaRPr lang="fr-FR"/>
          </a:p>
        </p:txBody>
      </p:sp>
    </p:spTree>
    <p:extLst>
      <p:ext uri="{BB962C8B-B14F-4D97-AF65-F5344CB8AC3E}">
        <p14:creationId xmlns:p14="http://schemas.microsoft.com/office/powerpoint/2010/main" val="949119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2203E4F-7791-41FE-B69B-37374E39030A}" type="datetimeFigureOut">
              <a:rPr lang="fr-FR" smtClean="0"/>
              <a:t>11/10/2019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341D25-463F-4C10-AAE0-38BB47AB5C19}" type="slidenum">
              <a:rPr lang="fr-FR" smtClean="0"/>
              <a:t>‹N°›</a:t>
            </a:fld>
            <a:endParaRPr lang="fr-FR"/>
          </a:p>
        </p:txBody>
      </p:sp>
    </p:spTree>
    <p:extLst>
      <p:ext uri="{BB962C8B-B14F-4D97-AF65-F5344CB8AC3E}">
        <p14:creationId xmlns:p14="http://schemas.microsoft.com/office/powerpoint/2010/main" val="3997869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203E4F-7791-41FE-B69B-37374E39030A}" type="datetimeFigureOut">
              <a:rPr lang="fr-FR" smtClean="0"/>
              <a:t>11/10/2019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341D25-463F-4C10-AAE0-38BB47AB5C19}" type="slidenum">
              <a:rPr lang="fr-FR" smtClean="0"/>
              <a:t>‹N°›</a:t>
            </a:fld>
            <a:endParaRPr lang="fr-FR"/>
          </a:p>
        </p:txBody>
      </p:sp>
    </p:spTree>
    <p:extLst>
      <p:ext uri="{BB962C8B-B14F-4D97-AF65-F5344CB8AC3E}">
        <p14:creationId xmlns:p14="http://schemas.microsoft.com/office/powerpoint/2010/main" val="1003887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203E4F-7791-41FE-B69B-37374E39030A}" type="datetimeFigureOut">
              <a:rPr lang="fr-FR" smtClean="0"/>
              <a:t>11/10/2019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341D25-463F-4C10-AAE0-38BB47AB5C19}" type="slidenum">
              <a:rPr lang="fr-FR" smtClean="0"/>
              <a:t>‹N°›</a:t>
            </a:fld>
            <a:endParaRPr lang="fr-FR"/>
          </a:p>
        </p:txBody>
      </p:sp>
    </p:spTree>
    <p:extLst>
      <p:ext uri="{BB962C8B-B14F-4D97-AF65-F5344CB8AC3E}">
        <p14:creationId xmlns:p14="http://schemas.microsoft.com/office/powerpoint/2010/main" val="1958062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9292" y="1732829"/>
            <a:ext cx="6885264" cy="147002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68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5EBFF5DD-ECC6-604E-8430-34FEC3D75AB2}" type="datetime1">
              <a:rPr lang="fr-FR" smtClean="0"/>
              <a:t>11/10/2019</a:t>
            </a:fld>
            <a:endParaRPr lang="fr-FR"/>
          </a:p>
        </p:txBody>
      </p:sp>
      <p:sp>
        <p:nvSpPr>
          <p:cNvPr id="5" name="Espace réservé du pied de page 4"/>
          <p:cNvSpPr>
            <a:spLocks noGrp="1"/>
          </p:cNvSpPr>
          <p:nvPr>
            <p:ph type="ftr" sz="quarter" idx="11"/>
          </p:nvPr>
        </p:nvSpPr>
        <p:spPr>
          <a:xfrm>
            <a:off x="2472712" y="6305548"/>
            <a:ext cx="5229194" cy="365125"/>
          </a:xfrm>
          <a:prstGeom prst="rect">
            <a:avLst/>
          </a:prstGeom>
        </p:spPr>
        <p:txBody>
          <a:bodyPr/>
          <a:lstStyle/>
          <a:p>
            <a:pPr>
              <a:lnSpc>
                <a:spcPts val="1330"/>
              </a:lnSpc>
            </a:pPr>
            <a:r>
              <a:rPr lang="fr-FR" b="1" dirty="0" smtClean="0">
                <a:solidFill>
                  <a:srgbClr val="680099"/>
                </a:solidFill>
              </a:rPr>
              <a:t>DGRI</a:t>
            </a:r>
          </a:p>
          <a:p>
            <a:pPr>
              <a:lnSpc>
                <a:spcPts val="1330"/>
              </a:lnSpc>
            </a:pPr>
            <a:r>
              <a:rPr lang="fr-FR" b="1" dirty="0" smtClean="0">
                <a:solidFill>
                  <a:srgbClr val="680099"/>
                </a:solidFill>
              </a:rPr>
              <a:t>Modernisation des infrastructures et services numériques de l’ESRI</a:t>
            </a:r>
            <a:endParaRPr lang="fr-FR" dirty="0" smtClean="0">
              <a:solidFill>
                <a:srgbClr val="1B8ED9"/>
              </a:solidFill>
            </a:endParaRPr>
          </a:p>
          <a:p>
            <a:endParaRPr lang="fr-FR" dirty="0" smtClean="0">
              <a:solidFill>
                <a:srgbClr val="1B8ED9"/>
              </a:solidFill>
            </a:endParaRPr>
          </a:p>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2285999"/>
            <a:ext cx="7411514" cy="2455333"/>
          </a:xfrm>
        </p:spPr>
        <p:txBody>
          <a:bodyPr>
            <a:normAutofit/>
          </a:bodyPr>
          <a:lstStyle>
            <a:lvl1pPr>
              <a:defRPr sz="1500"/>
            </a:lvl1pPr>
          </a:lstStyle>
          <a:p>
            <a:r>
              <a:rPr lang="fr-FR" dirty="0" smtClean="0"/>
              <a:t>Contact :</a:t>
            </a:r>
            <a:endParaRPr lang="fr-FR" dirty="0"/>
          </a:p>
        </p:txBody>
      </p:sp>
      <p:sp>
        <p:nvSpPr>
          <p:cNvPr id="11" name="Espace réservé de la date 3"/>
          <p:cNvSpPr>
            <a:spLocks noGrp="1"/>
          </p:cNvSpPr>
          <p:nvPr>
            <p:ph type="dt" sz="half" idx="10"/>
          </p:nvPr>
        </p:nvSpPr>
        <p:spPr>
          <a:xfrm>
            <a:off x="6995212" y="6356350"/>
            <a:ext cx="1126067" cy="365125"/>
          </a:xfrm>
        </p:spPr>
        <p:txBody>
          <a:bodyPr/>
          <a:lstStyle/>
          <a:p>
            <a:fld id="{5EBFF5DD-ECC6-604E-8430-34FEC3D75AB2}" type="datetime1">
              <a:rPr lang="fr-FR" smtClean="0"/>
              <a:t>11/10/2019</a:t>
            </a:fld>
            <a:endParaRPr lang="fr-FR"/>
          </a:p>
        </p:txBody>
      </p:sp>
      <p:sp>
        <p:nvSpPr>
          <p:cNvPr id="12" name="Espace réservé du numéro de diapositive 5"/>
          <p:cNvSpPr>
            <a:spLocks noGrp="1"/>
          </p:cNvSpPr>
          <p:nvPr>
            <p:ph type="sldNum" sz="quarter" idx="12"/>
          </p:nvPr>
        </p:nvSpPr>
        <p:spPr>
          <a:xfrm>
            <a:off x="8197502" y="6356350"/>
            <a:ext cx="403878" cy="365125"/>
          </a:xfrm>
        </p:spPr>
        <p:txBody>
          <a:bodyPr/>
          <a:lstStyle/>
          <a:p>
            <a:fld id="{1FC8907D-B208-DC44-82F5-2940ECA1C9FA}" type="slidenum">
              <a:rPr lang="fr-FR" smtClean="0"/>
              <a:t>‹N°›</a:t>
            </a:fld>
            <a:endParaRPr lang="fr-FR"/>
          </a:p>
        </p:txBody>
      </p:sp>
      <p:sp>
        <p:nvSpPr>
          <p:cNvPr id="6" name="Espace réservé du pied de page 4"/>
          <p:cNvSpPr>
            <a:spLocks noGrp="1"/>
          </p:cNvSpPr>
          <p:nvPr>
            <p:ph type="ftr" sz="quarter" idx="11"/>
          </p:nvPr>
        </p:nvSpPr>
        <p:spPr>
          <a:xfrm>
            <a:off x="2472712" y="6305548"/>
            <a:ext cx="5229194" cy="365125"/>
          </a:xfrm>
          <a:prstGeom prst="rect">
            <a:avLst/>
          </a:prstGeom>
        </p:spPr>
        <p:txBody>
          <a:bodyPr/>
          <a:lstStyle/>
          <a:p>
            <a:endParaRPr lang="fr-FR" dirty="0" smtClean="0">
              <a:solidFill>
                <a:srgbClr val="1B8ED9"/>
              </a:solidFill>
            </a:endParaRPr>
          </a:p>
          <a:p>
            <a:pPr>
              <a:lnSpc>
                <a:spcPts val="1330"/>
              </a:lnSpc>
            </a:pPr>
            <a:r>
              <a:rPr lang="fr-FR" b="1" dirty="0" smtClean="0">
                <a:solidFill>
                  <a:srgbClr val="680099"/>
                </a:solidFill>
              </a:rPr>
              <a:t>DGRI</a:t>
            </a:r>
          </a:p>
          <a:p>
            <a:pPr>
              <a:lnSpc>
                <a:spcPts val="1330"/>
              </a:lnSpc>
            </a:pPr>
            <a:r>
              <a:rPr lang="fr-FR" b="1" dirty="0" smtClean="0">
                <a:solidFill>
                  <a:srgbClr val="680099"/>
                </a:solidFill>
              </a:rPr>
              <a:t> Modernisation des infrastructures et services numériques de l’ESRI</a:t>
            </a:r>
            <a:r>
              <a:rPr lang="fr-FR" dirty="0" smtClean="0">
                <a:solidFill>
                  <a:srgbClr val="1B8ED9"/>
                </a:solidFill>
              </a:rPr>
              <a:t/>
            </a:r>
            <a:br>
              <a:rPr lang="fr-FR" dirty="0" smtClean="0">
                <a:solidFill>
                  <a:srgbClr val="1B8ED9"/>
                </a:solidFill>
              </a:rPr>
            </a:br>
            <a:endParaRPr lang="fr-FR" dirty="0">
              <a:solidFill>
                <a:prstClr val="black">
                  <a:tint val="75000"/>
                </a:prstClr>
              </a:solidFill>
            </a:endParaRPr>
          </a:p>
        </p:txBody>
      </p:sp>
    </p:spTree>
    <p:extLst>
      <p:ext uri="{BB962C8B-B14F-4D97-AF65-F5344CB8AC3E}">
        <p14:creationId xmlns:p14="http://schemas.microsoft.com/office/powerpoint/2010/main" val="323713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94888" y="123283"/>
            <a:ext cx="7772400" cy="1470025"/>
          </a:xfrm>
        </p:spPr>
        <p:txBody>
          <a:bodyPr/>
          <a:lstStyle>
            <a:lvl1pPr>
              <a:defRPr>
                <a:solidFill>
                  <a:srgbClr val="680099"/>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894887" y="1623596"/>
            <a:ext cx="7791911" cy="1472430"/>
          </a:xfrm>
        </p:spPr>
        <p:txBody>
          <a:bodyPr/>
          <a:lstStyle>
            <a:lvl1pPr marL="0" indent="0" algn="l">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a:xfrm>
            <a:off x="6995213" y="6356350"/>
            <a:ext cx="1177905" cy="365125"/>
          </a:xfrm>
        </p:spPr>
        <p:txBody>
          <a:bodyPr/>
          <a:lstStyle>
            <a:lvl1pPr>
              <a:defRPr>
                <a:solidFill>
                  <a:srgbClr val="262626"/>
                </a:solidFill>
              </a:defRPr>
            </a:lvl1pPr>
          </a:lstStyle>
          <a:p>
            <a:fld id="{48256713-2158-094B-817D-F789E8273871}" type="datetime1">
              <a:rPr lang="fr-FR" smtClean="0"/>
              <a:pPr/>
              <a:t>11/10/2019</a:t>
            </a:fld>
            <a:endParaRPr lang="fr-FR" dirty="0"/>
          </a:p>
        </p:txBody>
      </p:sp>
      <p:sp>
        <p:nvSpPr>
          <p:cNvPr id="5" name="Espace réservé du pied de page 4"/>
          <p:cNvSpPr>
            <a:spLocks noGrp="1"/>
          </p:cNvSpPr>
          <p:nvPr>
            <p:ph type="ftr" sz="quarter" idx="11"/>
          </p:nvPr>
        </p:nvSpPr>
        <p:spPr>
          <a:xfrm>
            <a:off x="2483145" y="6305548"/>
            <a:ext cx="5020576" cy="365125"/>
          </a:xfrm>
          <a:prstGeom prst="rect">
            <a:avLst/>
          </a:prstGeom>
        </p:spPr>
        <p:txBody>
          <a:bodyPr/>
          <a:lstStyle>
            <a:lvl1pPr>
              <a:defRPr>
                <a:solidFill>
                  <a:schemeClr val="tx1">
                    <a:lumMod val="85000"/>
                    <a:lumOff val="15000"/>
                  </a:schemeClr>
                </a:solidFill>
              </a:defRPr>
            </a:lvl1pPr>
          </a:lstStyle>
          <a:p>
            <a:pPr>
              <a:lnSpc>
                <a:spcPts val="1330"/>
              </a:lnSpc>
            </a:pPr>
            <a:r>
              <a:rPr lang="fr-FR" b="1" dirty="0" smtClean="0">
                <a:solidFill>
                  <a:srgbClr val="680099"/>
                </a:solidFill>
              </a:rPr>
              <a:t>DGRI</a:t>
            </a:r>
          </a:p>
          <a:p>
            <a:pPr>
              <a:lnSpc>
                <a:spcPts val="1330"/>
              </a:lnSpc>
            </a:pPr>
            <a:r>
              <a:rPr lang="fr-FR" b="1" dirty="0" smtClean="0">
                <a:solidFill>
                  <a:srgbClr val="680099"/>
                </a:solidFill>
              </a:rPr>
              <a:t>Modernisation des infrastructures et services numériques de l’ESRI</a:t>
            </a:r>
            <a:endParaRPr lang="fr-FR" dirty="0" smtClean="0">
              <a:solidFill>
                <a:srgbClr val="1B8ED9"/>
              </a:solidFill>
            </a:endParaRPr>
          </a:p>
        </p:txBody>
      </p:sp>
      <p:sp>
        <p:nvSpPr>
          <p:cNvPr id="6" name="Espace réservé du numéro de diapositive 5"/>
          <p:cNvSpPr>
            <a:spLocks noGrp="1"/>
          </p:cNvSpPr>
          <p:nvPr>
            <p:ph type="sldNum" sz="quarter" idx="12"/>
          </p:nvPr>
        </p:nvSpPr>
        <p:spPr>
          <a:xfrm>
            <a:off x="8249851" y="6356350"/>
            <a:ext cx="351529" cy="365125"/>
          </a:xfrm>
        </p:spPr>
        <p:txBody>
          <a:bodyPr/>
          <a:lstStyle>
            <a:lvl1pPr>
              <a:defRPr>
                <a:solidFill>
                  <a:srgbClr val="262626"/>
                </a:solidFill>
              </a:defRPr>
            </a:lvl1pPr>
          </a:lstStyle>
          <a:p>
            <a:fld id="{C6B7B3CB-E3BA-F74C-AB76-86EFC5843CD6}" type="slidenum">
              <a:rPr lang="fr-FR" smtClean="0"/>
              <a:pPr/>
              <a:t>‹N°›</a:t>
            </a:fld>
            <a:endParaRPr lang="fr-FR" dirty="0"/>
          </a:p>
        </p:txBody>
      </p:sp>
      <p:sp>
        <p:nvSpPr>
          <p:cNvPr id="11" name="Espace réservé du texte 10"/>
          <p:cNvSpPr>
            <a:spLocks noGrp="1"/>
          </p:cNvSpPr>
          <p:nvPr>
            <p:ph type="body" sz="quarter" idx="13"/>
          </p:nvPr>
        </p:nvSpPr>
        <p:spPr>
          <a:xfrm>
            <a:off x="895350" y="4107391"/>
            <a:ext cx="7791450" cy="1579563"/>
          </a:xfrm>
        </p:spPr>
        <p:txBody>
          <a:bodyPr/>
          <a:lstStyle>
            <a:lvl1pPr>
              <a:defRPr sz="1500"/>
            </a:lvl1pPr>
            <a:lvl2pPr>
              <a:defRPr sz="1400"/>
            </a:lvl2pPr>
          </a:lstStyle>
          <a:p>
            <a:pPr lvl="0"/>
            <a:r>
              <a:rPr lang="fr-FR" dirty="0" smtClean="0"/>
              <a:t>Cliquez pour modifier les styles du texte du masque</a:t>
            </a:r>
          </a:p>
        </p:txBody>
      </p:sp>
    </p:spTree>
    <p:extLst>
      <p:ext uri="{BB962C8B-B14F-4D97-AF65-F5344CB8AC3E}">
        <p14:creationId xmlns:p14="http://schemas.microsoft.com/office/powerpoint/2010/main" val="2151793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4" name="Espace réservé du pied de page 3"/>
          <p:cNvSpPr>
            <a:spLocks noGrp="1"/>
          </p:cNvSpPr>
          <p:nvPr>
            <p:ph type="ftr" sz="quarter" idx="11"/>
          </p:nvPr>
        </p:nvSpPr>
        <p:spPr/>
        <p:txBody>
          <a:bodyPr/>
          <a:lstStyle/>
          <a:p>
            <a:pPr>
              <a:lnSpc>
                <a:spcPts val="1330"/>
              </a:lnSpc>
            </a:pPr>
            <a:r>
              <a:rPr lang="fr-FR" b="1" dirty="0" smtClean="0">
                <a:solidFill>
                  <a:srgbClr val="680099"/>
                </a:solidFill>
              </a:rPr>
              <a:t>DGRI</a:t>
            </a:r>
          </a:p>
          <a:p>
            <a:pPr>
              <a:lnSpc>
                <a:spcPts val="1330"/>
              </a:lnSpc>
            </a:pPr>
            <a:r>
              <a:rPr lang="fr-FR" b="1" dirty="0" smtClean="0">
                <a:solidFill>
                  <a:srgbClr val="680099"/>
                </a:solidFill>
              </a:rPr>
              <a:t>Modernisation des infrastructures et services numériques de l’ESRI</a:t>
            </a:r>
            <a:endParaRPr lang="fr-FR" dirty="0" smtClean="0">
              <a:solidFill>
                <a:srgbClr val="1B8ED9"/>
              </a:solidFill>
            </a:endParaRPr>
          </a:p>
          <a:p>
            <a:endParaRPr lang="fr-FR" dirty="0">
              <a:solidFill>
                <a:prstClr val="black">
                  <a:tint val="75000"/>
                </a:prstClr>
              </a:solidFill>
            </a:endParaRPr>
          </a:p>
        </p:txBody>
      </p:sp>
      <p:sp>
        <p:nvSpPr>
          <p:cNvPr id="7"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680099"/>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0099"/>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Espace réservé de la date 3"/>
          <p:cNvSpPr>
            <a:spLocks noGrp="1"/>
          </p:cNvSpPr>
          <p:nvPr>
            <p:ph type="dt" sz="half" idx="10"/>
          </p:nvPr>
        </p:nvSpPr>
        <p:spPr>
          <a:xfrm>
            <a:off x="6995213" y="6356350"/>
            <a:ext cx="1100148" cy="365125"/>
          </a:xfrm>
        </p:spPr>
        <p:txBody>
          <a:bodyPr/>
          <a:lstStyle/>
          <a:p>
            <a:fld id="{5EBFF5DD-ECC6-604E-8430-34FEC3D75AB2}" type="datetime1">
              <a:rPr lang="fr-FR" smtClean="0"/>
              <a:pPr/>
              <a:t>11/10/2019</a:t>
            </a:fld>
            <a:endParaRPr lang="fr-FR"/>
          </a:p>
        </p:txBody>
      </p:sp>
      <p:sp>
        <p:nvSpPr>
          <p:cNvPr id="9" name="Espace réservé du numéro de diapositive 5"/>
          <p:cNvSpPr>
            <a:spLocks noGrp="1"/>
          </p:cNvSpPr>
          <p:nvPr>
            <p:ph type="sldNum" sz="quarter" idx="12"/>
          </p:nvPr>
        </p:nvSpPr>
        <p:spPr>
          <a:xfrm>
            <a:off x="8197502" y="6356350"/>
            <a:ext cx="403878" cy="365125"/>
          </a:xfrm>
        </p:spPr>
        <p:txBody>
          <a:bodyPr/>
          <a:lstStyle/>
          <a:p>
            <a:fld id="{1FC8907D-B208-DC44-82F5-2940ECA1C9FA}" type="slidenum">
              <a:rPr lang="fr-FR" smtClean="0"/>
              <a:pPr/>
              <a:t>‹N°›</a:t>
            </a:fld>
            <a:endParaRPr lang="fr-FR"/>
          </a:p>
        </p:txBody>
      </p:sp>
    </p:spTree>
    <p:extLst>
      <p:ext uri="{BB962C8B-B14F-4D97-AF65-F5344CB8AC3E}">
        <p14:creationId xmlns:p14="http://schemas.microsoft.com/office/powerpoint/2010/main" val="2290401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680099"/>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0099"/>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63FB4BD3-2E49-EC47-9F1A-078FA64F264D}" type="datetime1">
              <a:rPr lang="fr-FR" smtClean="0"/>
              <a:pPr/>
              <a:t>11/10/2019</a:t>
            </a:fld>
            <a:endParaRPr lang="fr-FR"/>
          </a:p>
        </p:txBody>
      </p:sp>
      <p:sp>
        <p:nvSpPr>
          <p:cNvPr id="5" name="Espace réservé du pied de page 4"/>
          <p:cNvSpPr>
            <a:spLocks noGrp="1"/>
          </p:cNvSpPr>
          <p:nvPr>
            <p:ph type="ftr" sz="quarter" idx="11"/>
          </p:nvPr>
        </p:nvSpPr>
        <p:spPr/>
        <p:txBody>
          <a:bodyPr/>
          <a:lstStyle/>
          <a:p>
            <a:pPr>
              <a:lnSpc>
                <a:spcPts val="1330"/>
              </a:lnSpc>
            </a:pPr>
            <a:r>
              <a:rPr lang="fr-FR" b="1" dirty="0" smtClean="0">
                <a:solidFill>
                  <a:srgbClr val="680099"/>
                </a:solidFill>
              </a:rPr>
              <a:t>DGRI</a:t>
            </a:r>
          </a:p>
          <a:p>
            <a:pPr>
              <a:lnSpc>
                <a:spcPts val="1330"/>
              </a:lnSpc>
            </a:pPr>
            <a:r>
              <a:rPr lang="fr-FR" b="1" dirty="0" smtClean="0">
                <a:solidFill>
                  <a:srgbClr val="680099"/>
                </a:solidFill>
              </a:rPr>
              <a:t>Modernisation des infrastructures et services numériques de l’ESRI</a:t>
            </a:r>
            <a:endParaRPr lang="fr-FR" dirty="0" smtClean="0">
              <a:solidFill>
                <a:srgbClr val="1B8ED9"/>
              </a:solidFill>
            </a:endParaRPr>
          </a:p>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val="2153577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a:xfrm>
            <a:off x="799753" y="364673"/>
            <a:ext cx="7772400" cy="804624"/>
          </a:xfrm>
        </p:spPr>
        <p:txBody>
          <a:bodyPr anchor="t">
            <a:normAutofit/>
          </a:bodyPr>
          <a:lstStyle>
            <a:lvl1pPr algn="l">
              <a:defRPr sz="3000" b="0" cap="all"/>
            </a:lvl1pPr>
          </a:lstStyle>
          <a:p>
            <a:r>
              <a:rPr lang="fr-FR" dirty="0" smtClean="0"/>
              <a:t>Cliquez et modifiez le titre</a:t>
            </a:r>
            <a:endParaRPr lang="fr-FR" dirty="0"/>
          </a:p>
        </p:txBody>
      </p:sp>
      <p:sp>
        <p:nvSpPr>
          <p:cNvPr id="4" name="Espace réservé de la date 3"/>
          <p:cNvSpPr>
            <a:spLocks noGrp="1"/>
          </p:cNvSpPr>
          <p:nvPr>
            <p:ph type="dt" sz="half" idx="10"/>
          </p:nvPr>
        </p:nvSpPr>
        <p:spPr/>
        <p:txBody>
          <a:bodyPr/>
          <a:lstStyle/>
          <a:p>
            <a:fld id="{9607F49D-1120-E845-AFFF-B94735BC1831}" type="datetime1">
              <a:rPr lang="fr-FR" smtClean="0"/>
              <a:pPr/>
              <a:t>11/10/2019</a:t>
            </a:fld>
            <a:endParaRPr lang="fr-FR"/>
          </a:p>
        </p:txBody>
      </p:sp>
      <p:sp>
        <p:nvSpPr>
          <p:cNvPr id="5" name="Espace réservé du pied de page 4"/>
          <p:cNvSpPr>
            <a:spLocks noGrp="1"/>
          </p:cNvSpPr>
          <p:nvPr>
            <p:ph type="ftr" sz="quarter" idx="11"/>
          </p:nvPr>
        </p:nvSpPr>
        <p:spPr/>
        <p:txBody>
          <a:bodyPr/>
          <a:lstStyle/>
          <a:p>
            <a:endParaRPr lang="fr-FR" dirty="0" smtClean="0">
              <a:solidFill>
                <a:srgbClr val="1B8ED9"/>
              </a:solidFill>
            </a:endParaRPr>
          </a:p>
          <a:p>
            <a:pPr>
              <a:lnSpc>
                <a:spcPts val="1330"/>
              </a:lnSpc>
            </a:pPr>
            <a:r>
              <a:rPr lang="fr-FR" b="1" dirty="0" smtClean="0">
                <a:solidFill>
                  <a:srgbClr val="680099"/>
                </a:solidFill>
              </a:rPr>
              <a:t>DGRI</a:t>
            </a:r>
          </a:p>
          <a:p>
            <a:pPr>
              <a:lnSpc>
                <a:spcPts val="1330"/>
              </a:lnSpc>
            </a:pPr>
            <a:r>
              <a:rPr lang="fr-FR" b="1" dirty="0" smtClean="0">
                <a:solidFill>
                  <a:srgbClr val="680099"/>
                </a:solidFill>
              </a:rPr>
              <a:t>Modernisation des infrastructures et services numériques de l’ESRI</a:t>
            </a:r>
            <a:endParaRPr lang="fr-FR" dirty="0" smtClean="0">
              <a:solidFill>
                <a:srgbClr val="1B8ED9"/>
              </a:solidFill>
            </a:endParaRPr>
          </a:p>
          <a:p>
            <a:pPr>
              <a:lnSpc>
                <a:spcPts val="1320"/>
              </a:lnSpc>
            </a:pPr>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sp>
        <p:nvSpPr>
          <p:cNvPr id="12" name="Espace réservé du contenu 2"/>
          <p:cNvSpPr>
            <a:spLocks noGrp="1"/>
          </p:cNvSpPr>
          <p:nvPr>
            <p:ph idx="1" hasCustomPrompt="1"/>
          </p:nvPr>
        </p:nvSpPr>
        <p:spPr>
          <a:xfrm>
            <a:off x="805400" y="1476296"/>
            <a:ext cx="7881400" cy="146994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268288" marR="0" indent="-268288" algn="l" defTabSz="457200" rtl="0" eaLnBrk="1" fontAlgn="auto" latinLnBrk="0" hangingPunct="1">
              <a:lnSpc>
                <a:spcPct val="100000"/>
              </a:lnSpc>
              <a:spcBef>
                <a:spcPct val="20000"/>
              </a:spcBef>
              <a:spcAft>
                <a:spcPts val="0"/>
              </a:spcAft>
              <a:buClr>
                <a:srgbClr val="680099"/>
              </a:buClr>
              <a:buSzTx/>
              <a:buFont typeface="Arial Italic"/>
              <a:buChar char="■"/>
              <a:tabLst/>
              <a:defRPr sz="2000"/>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686A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1"/>
            <a:r>
              <a:rPr lang="fr-FR" dirty="0" smtClean="0"/>
              <a:t>Deuxième niveau</a:t>
            </a:r>
            <a:endParaRPr lang="fr-FR" dirty="0"/>
          </a:p>
        </p:txBody>
      </p:sp>
    </p:spTree>
    <p:extLst>
      <p:ext uri="{BB962C8B-B14F-4D97-AF65-F5344CB8AC3E}">
        <p14:creationId xmlns:p14="http://schemas.microsoft.com/office/powerpoint/2010/main" val="1187463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a:xfrm>
            <a:off x="799753" y="364673"/>
            <a:ext cx="7772400" cy="804624"/>
          </a:xfrm>
        </p:spPr>
        <p:txBody>
          <a:bodyPr anchor="t">
            <a:normAutofit/>
          </a:bodyPr>
          <a:lstStyle>
            <a:lvl1pPr algn="l">
              <a:defRPr sz="3000" b="0" cap="all"/>
            </a:lvl1pPr>
          </a:lstStyle>
          <a:p>
            <a:r>
              <a:rPr lang="fr-FR" dirty="0" smtClean="0"/>
              <a:t>Cliquez et modifiez le titre</a:t>
            </a:r>
            <a:endParaRPr lang="fr-FR" dirty="0"/>
          </a:p>
        </p:txBody>
      </p:sp>
      <p:sp>
        <p:nvSpPr>
          <p:cNvPr id="4" name="Espace réservé de la date 3"/>
          <p:cNvSpPr>
            <a:spLocks noGrp="1"/>
          </p:cNvSpPr>
          <p:nvPr>
            <p:ph type="dt" sz="half" idx="10"/>
          </p:nvPr>
        </p:nvSpPr>
        <p:spPr/>
        <p:txBody>
          <a:bodyPr/>
          <a:lstStyle/>
          <a:p>
            <a:fld id="{9607F49D-1120-E845-AFFF-B94735BC1831}" type="datetime1">
              <a:rPr lang="fr-FR" smtClean="0"/>
              <a:t>11/10/2019</a:t>
            </a:fld>
            <a:endParaRPr lang="fr-FR" dirty="0"/>
          </a:p>
        </p:txBody>
      </p:sp>
      <p:sp>
        <p:nvSpPr>
          <p:cNvPr id="5" name="Espace réservé du pied de page 4"/>
          <p:cNvSpPr>
            <a:spLocks noGrp="1"/>
          </p:cNvSpPr>
          <p:nvPr>
            <p:ph type="ftr" sz="quarter" idx="11"/>
          </p:nvPr>
        </p:nvSpPr>
        <p:spPr/>
        <p:txBody>
          <a:bodyPr/>
          <a:lstStyle/>
          <a:p>
            <a:pPr>
              <a:lnSpc>
                <a:spcPts val="1320"/>
              </a:lnSpc>
            </a:pPr>
            <a:endParaRPr lang="fr-FR" dirty="0" smtClean="0">
              <a:solidFill>
                <a:srgbClr val="1B8ED9"/>
              </a:solidFill>
            </a:endParaRPr>
          </a:p>
          <a:p>
            <a:pPr>
              <a:lnSpc>
                <a:spcPts val="1330"/>
              </a:lnSpc>
            </a:pPr>
            <a:r>
              <a:rPr lang="fr-FR" b="1" dirty="0" smtClean="0">
                <a:solidFill>
                  <a:srgbClr val="680099"/>
                </a:solidFill>
              </a:rPr>
              <a:t>DGRI</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
        <p:nvSpPr>
          <p:cNvPr id="12" name="Espace réservé du contenu 2"/>
          <p:cNvSpPr>
            <a:spLocks noGrp="1"/>
          </p:cNvSpPr>
          <p:nvPr>
            <p:ph idx="1" hasCustomPrompt="1"/>
          </p:nvPr>
        </p:nvSpPr>
        <p:spPr>
          <a:xfrm>
            <a:off x="805400" y="1476296"/>
            <a:ext cx="7881400" cy="146994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268288" marR="0" indent="-268288" algn="l" defTabSz="457200" rtl="0" eaLnBrk="1" fontAlgn="auto" latinLnBrk="0" hangingPunct="1">
              <a:lnSpc>
                <a:spcPct val="100000"/>
              </a:lnSpc>
              <a:spcBef>
                <a:spcPct val="20000"/>
              </a:spcBef>
              <a:spcAft>
                <a:spcPts val="0"/>
              </a:spcAft>
              <a:buClr>
                <a:srgbClr val="680099"/>
              </a:buClr>
              <a:buSzTx/>
              <a:buFont typeface="Arial Italic"/>
              <a:buChar char="■"/>
              <a:tabLst/>
              <a:defRPr sz="2000"/>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686A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1"/>
            <a:r>
              <a:rPr lang="fr-FR" dirty="0" smtClean="0"/>
              <a:t>Deuxième niveau</a:t>
            </a:r>
            <a:endParaRPr lang="fr-FR" dirty="0"/>
          </a:p>
        </p:txBody>
      </p:sp>
    </p:spTree>
    <p:extLst>
      <p:ext uri="{BB962C8B-B14F-4D97-AF65-F5344CB8AC3E}">
        <p14:creationId xmlns:p14="http://schemas.microsoft.com/office/powerpoint/2010/main" val="35025544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009A2C30-2C93-B946-8D9E-6F7A30099D67}" type="datetime1">
              <a:rPr lang="fr-FR" smtClean="0"/>
              <a:pPr/>
              <a:t>11/10/2019</a:t>
            </a:fld>
            <a:endParaRPr lang="fr-FR" dirty="0"/>
          </a:p>
        </p:txBody>
      </p:sp>
      <p:sp>
        <p:nvSpPr>
          <p:cNvPr id="4" name="Espace réservé du pied de page 3"/>
          <p:cNvSpPr>
            <a:spLocks noGrp="1"/>
          </p:cNvSpPr>
          <p:nvPr>
            <p:ph type="ftr" sz="quarter" idx="11"/>
          </p:nvPr>
        </p:nvSpPr>
        <p:spPr/>
        <p:txBody>
          <a:bodyPr/>
          <a:lstStyle/>
          <a:p>
            <a:pPr>
              <a:lnSpc>
                <a:spcPts val="1330"/>
              </a:lnSpc>
            </a:pPr>
            <a:r>
              <a:rPr lang="fr-FR" b="1" dirty="0" smtClean="0">
                <a:solidFill>
                  <a:srgbClr val="680099"/>
                </a:solidFill>
              </a:rPr>
              <a:t>DGRI</a:t>
            </a:r>
          </a:p>
          <a:p>
            <a:pPr>
              <a:lnSpc>
                <a:spcPts val="1330"/>
              </a:lnSpc>
            </a:pPr>
            <a:r>
              <a:rPr lang="fr-FR" b="1" dirty="0" smtClean="0">
                <a:solidFill>
                  <a:srgbClr val="680099"/>
                </a:solidFill>
              </a:rPr>
              <a:t>Modernisation des infrastructures et services numériques de l’ESRI</a:t>
            </a:r>
            <a:endParaRPr lang="fr-FR" dirty="0" smtClean="0">
              <a:solidFill>
                <a:srgbClr val="1B8ED9"/>
              </a:solidFill>
            </a:endParaRPr>
          </a:p>
          <a:p>
            <a:endParaRPr lang="fr-FR" dirty="0" smtClean="0">
              <a:solidFill>
                <a:srgbClr val="1B8ED9"/>
              </a:solidFill>
            </a:endParaRPr>
          </a:p>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Tree>
    <p:extLst>
      <p:ext uri="{BB962C8B-B14F-4D97-AF65-F5344CB8AC3E}">
        <p14:creationId xmlns:p14="http://schemas.microsoft.com/office/powerpoint/2010/main" val="37808684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6601355"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77333" y="5367338"/>
            <a:ext cx="660135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92DE1D4-F5B7-C940-9F17-25DF72DDD5EE}" type="datetime1">
              <a:rPr lang="fr-FR" smtClean="0"/>
              <a:pPr/>
              <a:t>11/10/2019</a:t>
            </a:fld>
            <a:endParaRPr lang="fr-FR"/>
          </a:p>
        </p:txBody>
      </p:sp>
      <p:sp>
        <p:nvSpPr>
          <p:cNvPr id="6" name="Espace réservé du pied de page 5"/>
          <p:cNvSpPr>
            <a:spLocks noGrp="1"/>
          </p:cNvSpPr>
          <p:nvPr>
            <p:ph type="ftr" sz="quarter" idx="11"/>
          </p:nvPr>
        </p:nvSpPr>
        <p:spPr/>
        <p:txBody>
          <a:bodyPr/>
          <a:lstStyle/>
          <a:p>
            <a:pPr>
              <a:lnSpc>
                <a:spcPts val="1330"/>
              </a:lnSpc>
            </a:pPr>
            <a:r>
              <a:rPr lang="fr-FR" b="1" dirty="0" smtClean="0">
                <a:solidFill>
                  <a:srgbClr val="680099"/>
                </a:solidFill>
              </a:rPr>
              <a:t>DGRI</a:t>
            </a:r>
          </a:p>
          <a:p>
            <a:pPr>
              <a:lnSpc>
                <a:spcPts val="1330"/>
              </a:lnSpc>
            </a:pPr>
            <a:r>
              <a:rPr lang="fr-FR" b="1" dirty="0" smtClean="0">
                <a:solidFill>
                  <a:srgbClr val="680099"/>
                </a:solidFill>
              </a:rPr>
              <a:t>Modernisation des infrastructures et services numériques de l’ESRI</a:t>
            </a:r>
            <a:endParaRPr lang="fr-FR" dirty="0" smtClean="0">
              <a:solidFill>
                <a:srgbClr val="1B8ED9"/>
              </a:solidFill>
            </a:endParaRPr>
          </a:p>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val="371568633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658771B-3FE7-415A-AD3A-399BA4546713}" type="datetimeFigureOut">
              <a:rPr lang="fr-FR" smtClean="0"/>
              <a:t>11/10/2019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15F226-673C-4A3C-9C53-BA1A8D659229}" type="slidenum">
              <a:rPr lang="fr-FR" smtClean="0"/>
              <a:t>‹N°›</a:t>
            </a:fld>
            <a:endParaRPr lang="fr-FR"/>
          </a:p>
        </p:txBody>
      </p:sp>
    </p:spTree>
    <p:extLst>
      <p:ext uri="{BB962C8B-B14F-4D97-AF65-F5344CB8AC3E}">
        <p14:creationId xmlns:p14="http://schemas.microsoft.com/office/powerpoint/2010/main" val="3296431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58771B-3FE7-415A-AD3A-399BA4546713}" type="datetimeFigureOut">
              <a:rPr lang="fr-FR" smtClean="0"/>
              <a:t>11/10/2019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15F226-673C-4A3C-9C53-BA1A8D659229}" type="slidenum">
              <a:rPr lang="fr-FR" smtClean="0"/>
              <a:t>‹N°›</a:t>
            </a:fld>
            <a:endParaRPr lang="fr-FR"/>
          </a:p>
        </p:txBody>
      </p:sp>
    </p:spTree>
    <p:extLst>
      <p:ext uri="{BB962C8B-B14F-4D97-AF65-F5344CB8AC3E}">
        <p14:creationId xmlns:p14="http://schemas.microsoft.com/office/powerpoint/2010/main" val="4006973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658771B-3FE7-415A-AD3A-399BA4546713}" type="datetimeFigureOut">
              <a:rPr lang="fr-FR" smtClean="0"/>
              <a:t>11/10/2019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15F226-673C-4A3C-9C53-BA1A8D659229}" type="slidenum">
              <a:rPr lang="fr-FR" smtClean="0"/>
              <a:t>‹N°›</a:t>
            </a:fld>
            <a:endParaRPr lang="fr-FR"/>
          </a:p>
        </p:txBody>
      </p:sp>
    </p:spTree>
    <p:extLst>
      <p:ext uri="{BB962C8B-B14F-4D97-AF65-F5344CB8AC3E}">
        <p14:creationId xmlns:p14="http://schemas.microsoft.com/office/powerpoint/2010/main" val="12335709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658771B-3FE7-415A-AD3A-399BA4546713}" type="datetimeFigureOut">
              <a:rPr lang="fr-FR" smtClean="0"/>
              <a:t>11/10/2019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15F226-673C-4A3C-9C53-BA1A8D659229}" type="slidenum">
              <a:rPr lang="fr-FR" smtClean="0"/>
              <a:t>‹N°›</a:t>
            </a:fld>
            <a:endParaRPr lang="fr-FR"/>
          </a:p>
        </p:txBody>
      </p:sp>
    </p:spTree>
    <p:extLst>
      <p:ext uri="{BB962C8B-B14F-4D97-AF65-F5344CB8AC3E}">
        <p14:creationId xmlns:p14="http://schemas.microsoft.com/office/powerpoint/2010/main" val="3008755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658771B-3FE7-415A-AD3A-399BA4546713}" type="datetimeFigureOut">
              <a:rPr lang="fr-FR" smtClean="0"/>
              <a:t>11/10/2019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915F226-673C-4A3C-9C53-BA1A8D659229}" type="slidenum">
              <a:rPr lang="fr-FR" smtClean="0"/>
              <a:t>‹N°›</a:t>
            </a:fld>
            <a:endParaRPr lang="fr-FR"/>
          </a:p>
        </p:txBody>
      </p:sp>
    </p:spTree>
    <p:extLst>
      <p:ext uri="{BB962C8B-B14F-4D97-AF65-F5344CB8AC3E}">
        <p14:creationId xmlns:p14="http://schemas.microsoft.com/office/powerpoint/2010/main" val="1594534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658771B-3FE7-415A-AD3A-399BA4546713}" type="datetimeFigureOut">
              <a:rPr lang="fr-FR" smtClean="0"/>
              <a:t>11/10/2019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915F226-673C-4A3C-9C53-BA1A8D659229}" type="slidenum">
              <a:rPr lang="fr-FR" smtClean="0"/>
              <a:t>‹N°›</a:t>
            </a:fld>
            <a:endParaRPr lang="fr-FR"/>
          </a:p>
        </p:txBody>
      </p:sp>
    </p:spTree>
    <p:extLst>
      <p:ext uri="{BB962C8B-B14F-4D97-AF65-F5344CB8AC3E}">
        <p14:creationId xmlns:p14="http://schemas.microsoft.com/office/powerpoint/2010/main" val="3449152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58771B-3FE7-415A-AD3A-399BA4546713}" type="datetimeFigureOut">
              <a:rPr lang="fr-FR" smtClean="0"/>
              <a:t>11/10/2019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915F226-673C-4A3C-9C53-BA1A8D659229}" type="slidenum">
              <a:rPr lang="fr-FR" smtClean="0"/>
              <a:t>‹N°›</a:t>
            </a:fld>
            <a:endParaRPr lang="fr-FR"/>
          </a:p>
        </p:txBody>
      </p:sp>
    </p:spTree>
    <p:extLst>
      <p:ext uri="{BB962C8B-B14F-4D97-AF65-F5344CB8AC3E}">
        <p14:creationId xmlns:p14="http://schemas.microsoft.com/office/powerpoint/2010/main" val="12758254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658771B-3FE7-415A-AD3A-399BA4546713}" type="datetimeFigureOut">
              <a:rPr lang="fr-FR" smtClean="0"/>
              <a:t>11/10/2019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15F226-673C-4A3C-9C53-BA1A8D659229}" type="slidenum">
              <a:rPr lang="fr-FR" smtClean="0"/>
              <a:t>‹N°›</a:t>
            </a:fld>
            <a:endParaRPr lang="fr-FR"/>
          </a:p>
        </p:txBody>
      </p:sp>
    </p:spTree>
    <p:extLst>
      <p:ext uri="{BB962C8B-B14F-4D97-AF65-F5344CB8AC3E}">
        <p14:creationId xmlns:p14="http://schemas.microsoft.com/office/powerpoint/2010/main" val="192937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009A2C30-2C93-B946-8D9E-6F7A30099D67}" type="datetime1">
              <a:rPr lang="fr-FR" smtClean="0"/>
              <a:pPr/>
              <a:t>11/10/2019</a:t>
            </a:fld>
            <a:endParaRPr lang="fr-FR" dirty="0"/>
          </a:p>
        </p:txBody>
      </p:sp>
      <p:sp>
        <p:nvSpPr>
          <p:cNvPr id="4" name="Espace réservé du pied de page 3"/>
          <p:cNvSpPr>
            <a:spLocks noGrp="1"/>
          </p:cNvSpPr>
          <p:nvPr>
            <p:ph type="ftr" sz="quarter" idx="11"/>
          </p:nvPr>
        </p:nvSpPr>
        <p:spPr/>
        <p:txBody>
          <a:bodyPr/>
          <a:lstStyle/>
          <a:p>
            <a:endParaRPr lang="fr-FR" dirty="0" smtClean="0">
              <a:solidFill>
                <a:srgbClr val="1B8ED9"/>
              </a:solidFill>
            </a:endParaRPr>
          </a:p>
          <a:p>
            <a:pPr>
              <a:lnSpc>
                <a:spcPts val="1330"/>
              </a:lnSpc>
            </a:pPr>
            <a:r>
              <a:rPr lang="fr-FR" b="1" dirty="0" smtClean="0">
                <a:solidFill>
                  <a:srgbClr val="680099"/>
                </a:solidFill>
              </a:rPr>
              <a:t>DGRI</a:t>
            </a:r>
          </a:p>
          <a:p>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Tree>
    <p:extLst>
      <p:ext uri="{BB962C8B-B14F-4D97-AF65-F5344CB8AC3E}">
        <p14:creationId xmlns:p14="http://schemas.microsoft.com/office/powerpoint/2010/main" val="15763906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658771B-3FE7-415A-AD3A-399BA4546713}" type="datetimeFigureOut">
              <a:rPr lang="fr-FR" smtClean="0"/>
              <a:t>11/10/2019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15F226-673C-4A3C-9C53-BA1A8D659229}" type="slidenum">
              <a:rPr lang="fr-FR" smtClean="0"/>
              <a:t>‹N°›</a:t>
            </a:fld>
            <a:endParaRPr lang="fr-FR"/>
          </a:p>
        </p:txBody>
      </p:sp>
    </p:spTree>
    <p:extLst>
      <p:ext uri="{BB962C8B-B14F-4D97-AF65-F5344CB8AC3E}">
        <p14:creationId xmlns:p14="http://schemas.microsoft.com/office/powerpoint/2010/main" val="2689177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58771B-3FE7-415A-AD3A-399BA4546713}" type="datetimeFigureOut">
              <a:rPr lang="fr-FR" smtClean="0"/>
              <a:t>11/10/2019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15F226-673C-4A3C-9C53-BA1A8D659229}" type="slidenum">
              <a:rPr lang="fr-FR" smtClean="0"/>
              <a:t>‹N°›</a:t>
            </a:fld>
            <a:endParaRPr lang="fr-FR"/>
          </a:p>
        </p:txBody>
      </p:sp>
    </p:spTree>
    <p:extLst>
      <p:ext uri="{BB962C8B-B14F-4D97-AF65-F5344CB8AC3E}">
        <p14:creationId xmlns:p14="http://schemas.microsoft.com/office/powerpoint/2010/main" val="11504244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58771B-3FE7-415A-AD3A-399BA4546713}" type="datetimeFigureOut">
              <a:rPr lang="fr-FR" smtClean="0"/>
              <a:t>11/10/2019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15F226-673C-4A3C-9C53-BA1A8D659229}" type="slidenum">
              <a:rPr lang="fr-FR" smtClean="0"/>
              <a:t>‹N°›</a:t>
            </a:fld>
            <a:endParaRPr lang="fr-FR"/>
          </a:p>
        </p:txBody>
      </p:sp>
    </p:spTree>
    <p:extLst>
      <p:ext uri="{BB962C8B-B14F-4D97-AF65-F5344CB8AC3E}">
        <p14:creationId xmlns:p14="http://schemas.microsoft.com/office/powerpoint/2010/main" val="22936621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fontAlgn="base">
              <a:spcBef>
                <a:spcPct val="0"/>
              </a:spcBef>
              <a:spcAft>
                <a:spcPct val="0"/>
              </a:spcAft>
            </a:pPr>
            <a:endParaRPr lang="en-US">
              <a:solidFill>
                <a:srgbClr val="FFFFFF"/>
              </a:solidFill>
              <a:latin typeface="Verdana" pitchFamily="34" charset="0"/>
              <a:cs typeface="Arial" charset="0"/>
            </a:endParaRPr>
          </a:p>
        </p:txBody>
      </p:sp>
      <p:pic>
        <p:nvPicPr>
          <p:cNvPr id="5" name="Picture 6" descr="LOGO CE-EN-quadri.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95738" y="131763"/>
            <a:ext cx="1220787"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2124075" y="2420938"/>
            <a:ext cx="5040313" cy="790575"/>
          </a:xfrm>
        </p:spPr>
        <p:txBody>
          <a:bodyPr/>
          <a:lstStyle>
            <a:lvl1pPr marL="3175" algn="ctr">
              <a:defRPr sz="52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lgn="ctr">
              <a:buFontTx/>
              <a:buNone/>
              <a:defRPr sz="3000" b="1" i="0">
                <a:solidFill>
                  <a:schemeClr val="bg1"/>
                </a:solidFill>
              </a:defRPr>
            </a:lvl1pPr>
          </a:lstStyle>
          <a:p>
            <a:r>
              <a:rPr lang="fr-BE"/>
              <a:t>Subtitle</a:t>
            </a:r>
            <a:endParaRPr lang="en-GB"/>
          </a:p>
        </p:txBody>
      </p:sp>
      <p:sp>
        <p:nvSpPr>
          <p:cNvPr id="6" name="Slide Number Placeholder 1"/>
          <p:cNvSpPr>
            <a:spLocks noGrp="1"/>
          </p:cNvSpPr>
          <p:nvPr>
            <p:ph type="sldNum" sz="quarter" idx="10"/>
          </p:nvPr>
        </p:nvSpPr>
        <p:spPr/>
        <p:txBody>
          <a:bodyPr/>
          <a:lstStyle>
            <a:lvl1pPr>
              <a:defRPr/>
            </a:lvl1pPr>
          </a:lstStyle>
          <a:p>
            <a:pPr>
              <a:defRPr/>
            </a:pPr>
            <a:fld id="{48C5C12D-F43C-464F-8A83-D2C2F0EB266B}" type="slidenum">
              <a:rPr lang="en-GB">
                <a:solidFill>
                  <a:srgbClr val="000000">
                    <a:tint val="75000"/>
                  </a:srgbClr>
                </a:solidFill>
              </a:rPr>
              <a:pPr>
                <a:defRPr/>
              </a:pPr>
              <a:t>‹N°›</a:t>
            </a:fld>
            <a:endParaRPr lang="en-GB">
              <a:solidFill>
                <a:srgbClr val="000000">
                  <a:tint val="75000"/>
                </a:srgbClr>
              </a:solidFill>
            </a:endParaRPr>
          </a:p>
        </p:txBody>
      </p:sp>
    </p:spTree>
    <p:extLst>
      <p:ext uri="{BB962C8B-B14F-4D97-AF65-F5344CB8AC3E}">
        <p14:creationId xmlns:p14="http://schemas.microsoft.com/office/powerpoint/2010/main" val="42093618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val="27109854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nl-B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
          <p:cNvSpPr>
            <a:spLocks noGrp="1"/>
          </p:cNvSpPr>
          <p:nvPr>
            <p:ph type="sldNum" sz="quarter" idx="10"/>
          </p:nvPr>
        </p:nvSpPr>
        <p:spPr/>
        <p:txBody>
          <a:bodyPr/>
          <a:lstStyle>
            <a:lvl1pPr>
              <a:defRPr/>
            </a:lvl1pPr>
          </a:lstStyle>
          <a:p>
            <a:pPr>
              <a:defRPr/>
            </a:pPr>
            <a:fld id="{9D1C7455-AB1C-450A-9A4F-4AC6636EF2F1}" type="slidenum">
              <a:rPr lang="en-GB">
                <a:solidFill>
                  <a:srgbClr val="000000">
                    <a:tint val="75000"/>
                  </a:srgbClr>
                </a:solidFill>
              </a:rPr>
              <a:pPr>
                <a:defRPr/>
              </a:pPr>
              <a:t>‹N°›</a:t>
            </a:fld>
            <a:endParaRPr lang="en-GB">
              <a:solidFill>
                <a:srgbClr val="000000">
                  <a:tint val="75000"/>
                </a:srgbClr>
              </a:solidFill>
            </a:endParaRPr>
          </a:p>
        </p:txBody>
      </p:sp>
    </p:spTree>
    <p:extLst>
      <p:ext uri="{BB962C8B-B14F-4D97-AF65-F5344CB8AC3E}">
        <p14:creationId xmlns:p14="http://schemas.microsoft.com/office/powerpoint/2010/main" val="24219883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Slide Number Placeholder 1"/>
          <p:cNvSpPr>
            <a:spLocks noGrp="1"/>
          </p:cNvSpPr>
          <p:nvPr>
            <p:ph type="sldNum" sz="quarter" idx="10"/>
          </p:nvPr>
        </p:nvSpPr>
        <p:spPr/>
        <p:txBody>
          <a:bodyPr/>
          <a:lstStyle>
            <a:lvl1pPr>
              <a:defRPr/>
            </a:lvl1pPr>
          </a:lstStyle>
          <a:p>
            <a:pPr>
              <a:defRPr/>
            </a:pPr>
            <a:fld id="{22BBD58D-D781-486F-A064-46E9F1104E45}" type="slidenum">
              <a:rPr lang="en-GB">
                <a:solidFill>
                  <a:srgbClr val="000000">
                    <a:tint val="75000"/>
                  </a:srgbClr>
                </a:solidFill>
              </a:rPr>
              <a:pPr>
                <a:defRPr/>
              </a:pPr>
              <a:t>‹N°›</a:t>
            </a:fld>
            <a:endParaRPr lang="en-GB">
              <a:solidFill>
                <a:srgbClr val="000000">
                  <a:tint val="75000"/>
                </a:srgbClr>
              </a:solidFill>
            </a:endParaRPr>
          </a:p>
        </p:txBody>
      </p:sp>
    </p:spTree>
    <p:extLst>
      <p:ext uri="{BB962C8B-B14F-4D97-AF65-F5344CB8AC3E}">
        <p14:creationId xmlns:p14="http://schemas.microsoft.com/office/powerpoint/2010/main" val="39800933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Slide Number Placeholder 1"/>
          <p:cNvSpPr>
            <a:spLocks noGrp="1"/>
          </p:cNvSpPr>
          <p:nvPr>
            <p:ph type="sldNum" sz="quarter" idx="10"/>
          </p:nvPr>
        </p:nvSpPr>
        <p:spPr/>
        <p:txBody>
          <a:bodyPr/>
          <a:lstStyle>
            <a:lvl1pPr>
              <a:defRPr/>
            </a:lvl1pPr>
          </a:lstStyle>
          <a:p>
            <a:pPr>
              <a:defRPr/>
            </a:pPr>
            <a:fld id="{5DEFD628-A298-4125-9C89-56534EA24D03}" type="slidenum">
              <a:rPr lang="en-GB">
                <a:solidFill>
                  <a:srgbClr val="000000">
                    <a:tint val="75000"/>
                  </a:srgbClr>
                </a:solidFill>
              </a:rPr>
              <a:pPr>
                <a:defRPr/>
              </a:pPr>
              <a:t>‹N°›</a:t>
            </a:fld>
            <a:endParaRPr lang="en-GB">
              <a:solidFill>
                <a:srgbClr val="000000">
                  <a:tint val="75000"/>
                </a:srgbClr>
              </a:solidFill>
            </a:endParaRPr>
          </a:p>
        </p:txBody>
      </p:sp>
    </p:spTree>
    <p:extLst>
      <p:ext uri="{BB962C8B-B14F-4D97-AF65-F5344CB8AC3E}">
        <p14:creationId xmlns:p14="http://schemas.microsoft.com/office/powerpoint/2010/main" val="33328346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nl-BE" dirty="0"/>
          </a:p>
        </p:txBody>
      </p:sp>
      <p:sp>
        <p:nvSpPr>
          <p:cNvPr id="3" name="Slide Number Placeholder 1"/>
          <p:cNvSpPr>
            <a:spLocks noGrp="1"/>
          </p:cNvSpPr>
          <p:nvPr>
            <p:ph type="sldNum" sz="quarter" idx="10"/>
          </p:nvPr>
        </p:nvSpPr>
        <p:spPr/>
        <p:txBody>
          <a:bodyPr/>
          <a:lstStyle>
            <a:lvl1pPr>
              <a:defRPr/>
            </a:lvl1pPr>
          </a:lstStyle>
          <a:p>
            <a:pPr>
              <a:defRPr/>
            </a:pPr>
            <a:fld id="{E60EBF43-653F-40C8-8C9E-907B3DEC3DBB}" type="slidenum">
              <a:rPr lang="en-GB">
                <a:solidFill>
                  <a:srgbClr val="000000">
                    <a:tint val="75000"/>
                  </a:srgbClr>
                </a:solidFill>
              </a:rPr>
              <a:pPr>
                <a:defRPr/>
              </a:pPr>
              <a:t>‹N°›</a:t>
            </a:fld>
            <a:endParaRPr lang="en-GB">
              <a:solidFill>
                <a:srgbClr val="000000">
                  <a:tint val="75000"/>
                </a:srgbClr>
              </a:solidFill>
            </a:endParaRPr>
          </a:p>
        </p:txBody>
      </p:sp>
    </p:spTree>
    <p:extLst>
      <p:ext uri="{BB962C8B-B14F-4D97-AF65-F5344CB8AC3E}">
        <p14:creationId xmlns:p14="http://schemas.microsoft.com/office/powerpoint/2010/main" val="19790345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05D6B40C-1AF4-4A80-90D9-CE7B049611D8}" type="slidenum">
              <a:rPr lang="en-GB">
                <a:solidFill>
                  <a:srgbClr val="000000">
                    <a:tint val="75000"/>
                  </a:srgbClr>
                </a:solidFill>
              </a:rPr>
              <a:pPr>
                <a:defRPr/>
              </a:pPr>
              <a:t>‹N°›</a:t>
            </a:fld>
            <a:endParaRPr lang="en-GB">
              <a:solidFill>
                <a:srgbClr val="000000">
                  <a:tint val="75000"/>
                </a:srgbClr>
              </a:solidFill>
            </a:endParaRPr>
          </a:p>
        </p:txBody>
      </p:sp>
    </p:spTree>
    <p:extLst>
      <p:ext uri="{BB962C8B-B14F-4D97-AF65-F5344CB8AC3E}">
        <p14:creationId xmlns:p14="http://schemas.microsoft.com/office/powerpoint/2010/main" val="2563041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6601355"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77333" y="5367338"/>
            <a:ext cx="660135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92DE1D4-F5B7-C940-9F17-25DF72DDD5EE}" type="datetime1">
              <a:rPr lang="fr-FR" smtClean="0"/>
              <a:t>11/10/2019</a:t>
            </a:fld>
            <a:endParaRPr lang="fr-FR" dirty="0"/>
          </a:p>
        </p:txBody>
      </p:sp>
      <p:sp>
        <p:nvSpPr>
          <p:cNvPr id="6" name="Espace réservé du pied de page 5"/>
          <p:cNvSpPr>
            <a:spLocks noGrp="1"/>
          </p:cNvSpPr>
          <p:nvPr>
            <p:ph type="ftr" sz="quarter" idx="11"/>
          </p:nvPr>
        </p:nvSpPr>
        <p:spPr/>
        <p:txBody>
          <a:bodyPr/>
          <a:lstStyle/>
          <a:p>
            <a:endParaRPr lang="fr-FR" dirty="0" smtClean="0">
              <a:solidFill>
                <a:srgbClr val="1B8ED9"/>
              </a:solidFill>
            </a:endParaRPr>
          </a:p>
          <a:p>
            <a:pPr>
              <a:lnSpc>
                <a:spcPts val="1330"/>
              </a:lnSpc>
            </a:pPr>
            <a:r>
              <a:rPr lang="fr-FR" b="1" dirty="0" smtClean="0">
                <a:solidFill>
                  <a:srgbClr val="680099"/>
                </a:solidFill>
              </a:rPr>
              <a:t>DGRI</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243092522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46DBB00F-C8B4-441C-A5F9-6B84C4F6B482}" type="slidenum">
              <a:rPr lang="en-GB">
                <a:solidFill>
                  <a:srgbClr val="000000">
                    <a:tint val="75000"/>
                  </a:srgbClr>
                </a:solidFill>
              </a:rPr>
              <a:pPr>
                <a:defRPr/>
              </a:pPr>
              <a:t>‹N°›</a:t>
            </a:fld>
            <a:endParaRPr lang="en-GB">
              <a:solidFill>
                <a:srgbClr val="000000">
                  <a:tint val="75000"/>
                </a:srgbClr>
              </a:solidFill>
            </a:endParaRPr>
          </a:p>
        </p:txBody>
      </p:sp>
    </p:spTree>
    <p:extLst>
      <p:ext uri="{BB962C8B-B14F-4D97-AF65-F5344CB8AC3E}">
        <p14:creationId xmlns:p14="http://schemas.microsoft.com/office/powerpoint/2010/main" val="14907294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FF9FDCE0-3394-4F9F-971A-B6F6086E5226}" type="slidenum">
              <a:rPr lang="en-GB">
                <a:solidFill>
                  <a:srgbClr val="000000">
                    <a:tint val="75000"/>
                  </a:srgbClr>
                </a:solidFill>
              </a:rPr>
              <a:pPr>
                <a:defRPr/>
              </a:pPr>
              <a:t>‹N°›</a:t>
            </a:fld>
            <a:endParaRPr lang="en-GB">
              <a:solidFill>
                <a:srgbClr val="000000">
                  <a:tint val="75000"/>
                </a:srgbClr>
              </a:solidFill>
            </a:endParaRPr>
          </a:p>
        </p:txBody>
      </p:sp>
    </p:spTree>
    <p:extLst>
      <p:ext uri="{BB962C8B-B14F-4D97-AF65-F5344CB8AC3E}">
        <p14:creationId xmlns:p14="http://schemas.microsoft.com/office/powerpoint/2010/main" val="7678146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Slide Number Placeholder 1"/>
          <p:cNvSpPr>
            <a:spLocks noGrp="1"/>
          </p:cNvSpPr>
          <p:nvPr>
            <p:ph type="sldNum" sz="quarter" idx="10"/>
          </p:nvPr>
        </p:nvSpPr>
        <p:spPr/>
        <p:txBody>
          <a:bodyPr/>
          <a:lstStyle>
            <a:lvl1pPr>
              <a:defRPr/>
            </a:lvl1pPr>
          </a:lstStyle>
          <a:p>
            <a:pPr>
              <a:defRPr/>
            </a:pPr>
            <a:fld id="{9C008BA9-D802-4A1E-BC49-FBB3408AAFC8}" type="slidenum">
              <a:rPr lang="en-GB">
                <a:solidFill>
                  <a:srgbClr val="000000">
                    <a:tint val="75000"/>
                  </a:srgbClr>
                </a:solidFill>
              </a:rPr>
              <a:pPr>
                <a:defRPr/>
              </a:pPr>
              <a:t>‹N°›</a:t>
            </a:fld>
            <a:endParaRPr lang="en-GB">
              <a:solidFill>
                <a:srgbClr val="000000">
                  <a:tint val="75000"/>
                </a:srgbClr>
              </a:solidFill>
            </a:endParaRPr>
          </a:p>
        </p:txBody>
      </p:sp>
    </p:spTree>
    <p:extLst>
      <p:ext uri="{BB962C8B-B14F-4D97-AF65-F5344CB8AC3E}">
        <p14:creationId xmlns:p14="http://schemas.microsoft.com/office/powerpoint/2010/main" val="26760311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Slide Number Placeholder 1"/>
          <p:cNvSpPr>
            <a:spLocks noGrp="1"/>
          </p:cNvSpPr>
          <p:nvPr>
            <p:ph type="sldNum" sz="quarter" idx="10"/>
          </p:nvPr>
        </p:nvSpPr>
        <p:spPr/>
        <p:txBody>
          <a:bodyPr/>
          <a:lstStyle>
            <a:lvl1pPr>
              <a:defRPr/>
            </a:lvl1pPr>
          </a:lstStyle>
          <a:p>
            <a:pPr>
              <a:defRPr/>
            </a:pPr>
            <a:fld id="{31406FFA-9625-4948-A776-FBB31891BE26}" type="slidenum">
              <a:rPr lang="en-GB">
                <a:solidFill>
                  <a:srgbClr val="000000">
                    <a:tint val="75000"/>
                  </a:srgbClr>
                </a:solidFill>
              </a:rPr>
              <a:pPr>
                <a:defRPr/>
              </a:pPr>
              <a:t>‹N°›</a:t>
            </a:fld>
            <a:endParaRPr lang="en-GB">
              <a:solidFill>
                <a:srgbClr val="000000">
                  <a:tint val="75000"/>
                </a:srgbClr>
              </a:solidFill>
            </a:endParaRPr>
          </a:p>
        </p:txBody>
      </p:sp>
    </p:spTree>
    <p:extLst>
      <p:ext uri="{BB962C8B-B14F-4D97-AF65-F5344CB8AC3E}">
        <p14:creationId xmlns:p14="http://schemas.microsoft.com/office/powerpoint/2010/main" val="5423753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Slide 1">
    <p:spTree>
      <p:nvGrpSpPr>
        <p:cNvPr id="1" name=""/>
        <p:cNvGrpSpPr/>
        <p:nvPr/>
      </p:nvGrpSpPr>
      <p:grpSpPr>
        <a:xfrm>
          <a:off x="0" y="0"/>
          <a:ext cx="0" cy="0"/>
          <a:chOff x="0" y="0"/>
          <a:chExt cx="0" cy="0"/>
        </a:xfrm>
      </p:grpSpPr>
      <p:sp>
        <p:nvSpPr>
          <p:cNvPr id="3" name="Rectangle 2"/>
          <p:cNvSpPr/>
          <p:nvPr userDrawn="1"/>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17" descr="LOGO CE_Vertical_EN_NEG_quadri_H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5475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fontAlgn="base">
              <a:spcBef>
                <a:spcPct val="0"/>
              </a:spcBef>
              <a:spcAft>
                <a:spcPct val="0"/>
              </a:spcAft>
            </a:pPr>
            <a:endParaRPr lang="en-US" dirty="0">
              <a:solidFill>
                <a:srgbClr val="FFFFFF"/>
              </a:solidFill>
              <a:latin typeface="Arial" charset="0"/>
              <a:cs typeface="Arial" charset="0"/>
            </a:endParaRPr>
          </a:p>
        </p:txBody>
      </p:sp>
      <p:sp>
        <p:nvSpPr>
          <p:cNvPr id="11" name="Text Placeholder 10"/>
          <p:cNvSpPr>
            <a:spLocks noGrp="1"/>
          </p:cNvSpPr>
          <p:nvPr>
            <p:ph type="body" sz="quarter" idx="10"/>
          </p:nvPr>
        </p:nvSpPr>
        <p:spPr>
          <a:xfrm>
            <a:off x="1524000" y="1868137"/>
            <a:ext cx="6047570" cy="2384531"/>
          </a:xfrm>
          <a:prstGeom prst="rect">
            <a:avLst/>
          </a:prstGeom>
        </p:spPr>
        <p:txBody>
          <a:bodyPr vert="horz"/>
          <a:lstStyle>
            <a:lvl1pPr marL="0" indent="0">
              <a:buNone/>
              <a:defRPr sz="4200" b="1" i="0" kern="1200" spc="-50" baseline="0">
                <a:solidFill>
                  <a:schemeClr val="accent2"/>
                </a:solidFill>
                <a:latin typeface="Arial"/>
              </a:defRPr>
            </a:lvl1pPr>
          </a:lstStyle>
          <a:p>
            <a:pPr lvl="0"/>
            <a:r>
              <a:rPr lang="en-US" dirty="0" smtClean="0"/>
              <a:t>Click to edit Master text styles</a:t>
            </a:r>
          </a:p>
        </p:txBody>
      </p:sp>
      <p:sp>
        <p:nvSpPr>
          <p:cNvPr id="13" name="Text Placeholder 10"/>
          <p:cNvSpPr>
            <a:spLocks noGrp="1"/>
          </p:cNvSpPr>
          <p:nvPr>
            <p:ph type="body" sz="quarter" idx="11"/>
          </p:nvPr>
        </p:nvSpPr>
        <p:spPr>
          <a:xfrm>
            <a:off x="1524000" y="4252668"/>
            <a:ext cx="6047570" cy="1065116"/>
          </a:xfrm>
          <a:prstGeom prst="rect">
            <a:avLst/>
          </a:prstGeom>
        </p:spPr>
        <p:txBody>
          <a:bodyPr vert="horz"/>
          <a:lstStyle>
            <a:lvl1pPr marL="0" indent="0">
              <a:buNone/>
              <a:defRPr sz="2800" b="1" i="0" kern="1200" spc="-50" baseline="0">
                <a:solidFill>
                  <a:schemeClr val="accent2"/>
                </a:solidFill>
                <a:latin typeface="Arial"/>
              </a:defRPr>
            </a:lvl1pPr>
          </a:lstStyle>
          <a:p>
            <a:pPr lvl="0"/>
            <a:r>
              <a:rPr lang="en-US" smtClean="0"/>
              <a:t>Click to edit Master text styles</a:t>
            </a:r>
          </a:p>
        </p:txBody>
      </p:sp>
      <p:sp>
        <p:nvSpPr>
          <p:cNvPr id="14" name="Text Placeholder 10"/>
          <p:cNvSpPr>
            <a:spLocks noGrp="1"/>
          </p:cNvSpPr>
          <p:nvPr>
            <p:ph type="body" sz="quarter" idx="12"/>
          </p:nvPr>
        </p:nvSpPr>
        <p:spPr>
          <a:xfrm>
            <a:off x="1833908" y="5604577"/>
            <a:ext cx="5737662" cy="339023"/>
          </a:xfrm>
          <a:prstGeom prst="rect">
            <a:avLst/>
          </a:prstGeom>
        </p:spPr>
        <p:txBody>
          <a:bodyPr vert="horz"/>
          <a:lstStyle>
            <a:lvl1pPr marL="0" indent="0">
              <a:buNone/>
              <a:defRPr sz="2000" b="0" i="0" kern="1200" spc="-50" baseline="0">
                <a:solidFill>
                  <a:schemeClr val="accent2"/>
                </a:solidFill>
                <a:latin typeface="Arial"/>
              </a:defRPr>
            </a:lvl1pPr>
          </a:lstStyle>
          <a:p>
            <a:pPr lvl="0"/>
            <a:r>
              <a:rPr lang="en-US" dirty="0" smtClean="0"/>
              <a:t>Click to edit Master text styles</a:t>
            </a:r>
          </a:p>
        </p:txBody>
      </p:sp>
      <p:sp>
        <p:nvSpPr>
          <p:cNvPr id="15" name="Text Placeholder 10"/>
          <p:cNvSpPr>
            <a:spLocks noGrp="1"/>
          </p:cNvSpPr>
          <p:nvPr>
            <p:ph type="body" sz="quarter" idx="13"/>
          </p:nvPr>
        </p:nvSpPr>
        <p:spPr>
          <a:xfrm>
            <a:off x="1832414" y="5949734"/>
            <a:ext cx="5737662" cy="603466"/>
          </a:xfrm>
          <a:prstGeom prst="rect">
            <a:avLst/>
          </a:prstGeom>
        </p:spPr>
        <p:txBody>
          <a:bodyPr vert="horz"/>
          <a:lstStyle>
            <a:lvl1pPr marL="0" indent="0">
              <a:buNone/>
              <a:defRPr sz="1200" b="0" i="1" kern="1200" spc="-50" baseline="0">
                <a:solidFill>
                  <a:schemeClr val="accent2"/>
                </a:solidFill>
                <a:latin typeface="Arial"/>
              </a:defRPr>
            </a:lvl1pPr>
          </a:lstStyle>
          <a:p>
            <a:pPr lvl="0"/>
            <a:r>
              <a:rPr lang="en-US" dirty="0" smtClean="0"/>
              <a:t>Click to edit Master text styles</a:t>
            </a:r>
          </a:p>
        </p:txBody>
      </p:sp>
      <p:sp>
        <p:nvSpPr>
          <p:cNvPr id="8" name="Rectangle 5"/>
          <p:cNvSpPr>
            <a:spLocks noGrp="1" noChangeArrowheads="1"/>
          </p:cNvSpPr>
          <p:nvPr>
            <p:ph type="subTitle" idx="1"/>
          </p:nvPr>
        </p:nvSpPr>
        <p:spPr>
          <a:xfrm>
            <a:off x="90364" y="6163595"/>
            <a:ext cx="4176836" cy="720774"/>
          </a:xfrm>
          <a:prstGeom prst="rect">
            <a:avLst/>
          </a:prstGeom>
        </p:spPr>
        <p:txBody>
          <a:bodyPr/>
          <a:lstStyle>
            <a:lvl1pPr marL="0" indent="0">
              <a:buFontTx/>
              <a:buNone/>
              <a:defRPr sz="1000" b="1" i="0" baseline="0">
                <a:solidFill>
                  <a:srgbClr val="FFC000"/>
                </a:solidFill>
              </a:defRPr>
            </a:lvl1pPr>
          </a:lstStyle>
          <a:p>
            <a:r>
              <a:rPr lang="en-US" smtClean="0"/>
              <a:t>Click to edit Master subtitle style</a:t>
            </a:r>
            <a:endParaRPr lang="en-GB" dirty="0" smtClean="0"/>
          </a:p>
        </p:txBody>
      </p:sp>
    </p:spTree>
    <p:extLst>
      <p:ext uri="{BB962C8B-B14F-4D97-AF65-F5344CB8AC3E}">
        <p14:creationId xmlns:p14="http://schemas.microsoft.com/office/powerpoint/2010/main" val="21330923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pic>
        <p:nvPicPr>
          <p:cNvPr id="5" name="Picture 2" descr="Europarl_logo.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74813" y="6022975"/>
            <a:ext cx="7127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Andrea\Desktop\COST_Corporate_Logo\COST Logo\COST Logo - Header and strapline (normal version)\Blue\logo 2 blue 300dpi.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646363" y="6108700"/>
            <a:ext cx="11572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122738" y="6048375"/>
            <a:ext cx="271462" cy="40798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userDrawn="1"/>
        </p:nvSpPr>
        <p:spPr bwMode="auto">
          <a:xfrm>
            <a:off x="4808538" y="6008688"/>
            <a:ext cx="35179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sz="900" i="1" dirty="0" smtClean="0">
                <a:solidFill>
                  <a:srgbClr val="3A3B3E"/>
                </a:solidFill>
                <a:cs typeface="Arial" charset="0"/>
              </a:rPr>
              <a:t>The European Landscape of Research Funding</a:t>
            </a:r>
            <a:br>
              <a:rPr lang="en-GB" sz="900" i="1" dirty="0" smtClean="0">
                <a:solidFill>
                  <a:srgbClr val="3A3B3E"/>
                </a:solidFill>
                <a:cs typeface="Arial" charset="0"/>
              </a:rPr>
            </a:br>
            <a:r>
              <a:rPr lang="en-GB" sz="900" i="1" dirty="0" smtClean="0">
                <a:solidFill>
                  <a:srgbClr val="3A3B3E"/>
                </a:solidFill>
                <a:cs typeface="Arial" charset="0"/>
              </a:rPr>
              <a:t>STOA-COST Workshop, European Parliament </a:t>
            </a:r>
            <a:br>
              <a:rPr lang="en-GB" sz="900" i="1" dirty="0" smtClean="0">
                <a:solidFill>
                  <a:srgbClr val="3A3B3E"/>
                </a:solidFill>
                <a:cs typeface="Arial" charset="0"/>
              </a:rPr>
            </a:br>
            <a:r>
              <a:rPr lang="en-GB" sz="900" i="1" dirty="0" smtClean="0">
                <a:solidFill>
                  <a:srgbClr val="3A3B3E"/>
                </a:solidFill>
                <a:cs typeface="Arial" charset="0"/>
              </a:rPr>
              <a:t>Brussels, 24 September 2013</a:t>
            </a:r>
          </a:p>
        </p:txBody>
      </p:sp>
      <p:sp>
        <p:nvSpPr>
          <p:cNvPr id="16" name="Content Placeholder 15"/>
          <p:cNvSpPr>
            <a:spLocks noGrp="1"/>
          </p:cNvSpPr>
          <p:nvPr>
            <p:ph sz="quarter" idx="13"/>
          </p:nvPr>
        </p:nvSpPr>
        <p:spPr>
          <a:xfrm>
            <a:off x="1160074" y="806231"/>
            <a:ext cx="7063357" cy="679669"/>
          </a:xfrm>
          <a:prstGeom prst="rect">
            <a:avLst/>
          </a:prstGeom>
        </p:spPr>
        <p:txBody>
          <a:bodyPr vert="horz"/>
          <a:lstStyle>
            <a:lvl1pPr marL="0" indent="0">
              <a:buNone/>
              <a:defRPr sz="3800" b="1" i="0">
                <a:solidFill>
                  <a:schemeClr val="accent2"/>
                </a:solidFill>
              </a:defRPr>
            </a:lvl1pPr>
          </a:lstStyle>
          <a:p>
            <a:pPr lvl="0"/>
            <a:r>
              <a:rPr lang="en-US" smtClean="0"/>
              <a:t>Click to edit Master text styles</a:t>
            </a:r>
          </a:p>
        </p:txBody>
      </p:sp>
      <p:sp>
        <p:nvSpPr>
          <p:cNvPr id="7" name="Text Placeholder 6"/>
          <p:cNvSpPr>
            <a:spLocks noGrp="1"/>
          </p:cNvSpPr>
          <p:nvPr>
            <p:ph type="body" sz="quarter" idx="14"/>
          </p:nvPr>
        </p:nvSpPr>
        <p:spPr>
          <a:xfrm>
            <a:off x="1160073" y="1549749"/>
            <a:ext cx="7063357" cy="4139852"/>
          </a:xfrm>
          <a:prstGeom prst="rect">
            <a:avLst/>
          </a:prstGeom>
        </p:spPr>
        <p:txBody>
          <a:bodyPr vert="horz"/>
          <a:lstStyle>
            <a:lvl1pPr marL="342900" indent="-342900">
              <a:buFont typeface="Arial"/>
              <a:buNone/>
              <a:defRPr sz="3400">
                <a:solidFill>
                  <a:schemeClr val="accent2"/>
                </a:solidFill>
              </a:defRPr>
            </a:lvl1pPr>
            <a:lvl2pPr marL="742950" indent="-285750">
              <a:buClr>
                <a:schemeClr val="accent1"/>
              </a:buClr>
              <a:buFont typeface="Wingdings" charset="2"/>
              <a:buChar char="§"/>
              <a:defRPr sz="3400">
                <a:solidFill>
                  <a:schemeClr val="accent2"/>
                </a:solidFill>
              </a:defRPr>
            </a:lvl2pPr>
            <a:lvl3pPr marL="1143000" indent="-228600">
              <a:buClr>
                <a:schemeClr val="accent1"/>
              </a:buClr>
              <a:buFont typeface="Wingdings" charset="2"/>
              <a:buChar char="§"/>
              <a:defRPr sz="3400">
                <a:solidFill>
                  <a:schemeClr val="accent2"/>
                </a:solidFill>
              </a:defRPr>
            </a:lvl3pPr>
            <a:lvl4pPr marL="1600200" indent="-228600">
              <a:buClr>
                <a:schemeClr val="accent1"/>
              </a:buClr>
              <a:buFont typeface="Wingdings" charset="2"/>
              <a:buChar char="§"/>
              <a:defRPr sz="3400">
                <a:solidFill>
                  <a:schemeClr val="accent2"/>
                </a:solidFill>
              </a:defRPr>
            </a:lvl4pPr>
            <a:lvl5pPr marL="2057400" indent="-228600">
              <a:buClr>
                <a:schemeClr val="accent1"/>
              </a:buClr>
              <a:buFont typeface="Wingdings" charset="2"/>
              <a:buChar char="§"/>
              <a:defRPr sz="3400">
                <a:solidFill>
                  <a:schemeClr val="accent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51720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7333967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Content 2">
    <p:spTree>
      <p:nvGrpSpPr>
        <p:cNvPr id="1" name=""/>
        <p:cNvGrpSpPr/>
        <p:nvPr/>
      </p:nvGrpSpPr>
      <p:grpSpPr>
        <a:xfrm>
          <a:off x="0" y="0"/>
          <a:ext cx="0" cy="0"/>
          <a:chOff x="0" y="0"/>
          <a:chExt cx="0" cy="0"/>
        </a:xfrm>
      </p:grpSpPr>
      <p:pic>
        <p:nvPicPr>
          <p:cNvPr id="7" name="Picture 6" descr="Blank_Blank_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lstStyle/>
          <a:p>
            <a:r>
              <a:rPr lang="fr-CH" smtClean="0"/>
              <a:t>Click to edit Master title style</a:t>
            </a:r>
            <a:endParaRPr lang="en-US" dirty="0"/>
          </a:p>
        </p:txBody>
      </p:sp>
    </p:spTree>
    <p:extLst>
      <p:ext uri="{BB962C8B-B14F-4D97-AF65-F5344CB8AC3E}">
        <p14:creationId xmlns:p14="http://schemas.microsoft.com/office/powerpoint/2010/main" val="42297038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Content 2">
    <p:spTree>
      <p:nvGrpSpPr>
        <p:cNvPr id="1" name=""/>
        <p:cNvGrpSpPr/>
        <p:nvPr/>
      </p:nvGrpSpPr>
      <p:grpSpPr>
        <a:xfrm>
          <a:off x="0" y="0"/>
          <a:ext cx="0" cy="0"/>
          <a:chOff x="0" y="0"/>
          <a:chExt cx="0" cy="0"/>
        </a:xfrm>
      </p:grpSpPr>
      <p:pic>
        <p:nvPicPr>
          <p:cNvPr id="7" name="Picture 6" descr="Blank_Blank_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382389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4" name="Espace réservé du pied de page 3"/>
          <p:cNvSpPr>
            <a:spLocks noGrp="1"/>
          </p:cNvSpPr>
          <p:nvPr>
            <p:ph type="ftr" sz="quarter" idx="11"/>
          </p:nvPr>
        </p:nvSpPr>
        <p:spPr/>
        <p:txBody>
          <a:bodyPr/>
          <a:lstStyle/>
          <a:p>
            <a:pPr>
              <a:lnSpc>
                <a:spcPts val="1330"/>
              </a:lnSpc>
            </a:pPr>
            <a:r>
              <a:rPr lang="fr-FR" b="1" dirty="0" smtClean="0">
                <a:solidFill>
                  <a:srgbClr val="680099"/>
                </a:solidFill>
              </a:rPr>
              <a:t>DGRI</a:t>
            </a:r>
          </a:p>
          <a:p>
            <a:endParaRPr lang="fr-FR" dirty="0"/>
          </a:p>
        </p:txBody>
      </p:sp>
      <p:sp>
        <p:nvSpPr>
          <p:cNvPr id="7"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680099"/>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0099"/>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12"/>
          </p:nvPr>
        </p:nvSpPr>
        <p:spPr>
          <a:xfrm>
            <a:off x="8197502" y="6356350"/>
            <a:ext cx="403878" cy="365125"/>
          </a:xfrm>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35474471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Slide 1">
    <p:spTree>
      <p:nvGrpSpPr>
        <p:cNvPr id="1" name=""/>
        <p:cNvGrpSpPr/>
        <p:nvPr/>
      </p:nvGrpSpPr>
      <p:grpSpPr>
        <a:xfrm>
          <a:off x="0" y="0"/>
          <a:ext cx="0" cy="0"/>
          <a:chOff x="0" y="0"/>
          <a:chExt cx="0" cy="0"/>
        </a:xfrm>
      </p:grpSpPr>
      <p:sp>
        <p:nvSpPr>
          <p:cNvPr id="3" name="Rectangle 2"/>
          <p:cNvSpPr/>
          <p:nvPr userDrawn="1"/>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17" descr="LOGO CE_Vertical_EN_NEG_quadri_H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1598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8366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5516" y="169650"/>
            <a:ext cx="1871440" cy="49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47764" y="44624"/>
            <a:ext cx="6480720" cy="742703"/>
          </a:xfrm>
        </p:spPr>
        <p:txBody>
          <a:bodyPr wrap="square"/>
          <a:lstStyle>
            <a:lvl1pPr algn="r">
              <a:defRPr sz="2400" b="1" cap="none" spc="0">
                <a:ln w="12700">
                  <a:noFill/>
                  <a:prstDash val="solid"/>
                </a:ln>
                <a:solidFill>
                  <a:schemeClr val="bg1"/>
                </a:solidFill>
                <a:effectLst>
                  <a:outerShdw blurRad="41275" dist="20320" dir="1800000" algn="tl" rotWithShape="0">
                    <a:srgbClr val="000000">
                      <a:alpha val="40000"/>
                    </a:srgbClr>
                  </a:outerShdw>
                </a:effectLst>
              </a:defRPr>
            </a:lvl1pPr>
          </a:lstStyle>
          <a:p>
            <a:r>
              <a:rPr lang="en-US" dirty="0" smtClean="0"/>
              <a:t>Click to edit Master title style</a:t>
            </a:r>
            <a:endParaRPr lang="en-GB" dirty="0"/>
          </a:p>
        </p:txBody>
      </p:sp>
      <p:sp>
        <p:nvSpPr>
          <p:cNvPr id="10" name="Content Placeholder 2"/>
          <p:cNvSpPr>
            <a:spLocks noGrp="1"/>
          </p:cNvSpPr>
          <p:nvPr>
            <p:ph idx="1"/>
          </p:nvPr>
        </p:nvSpPr>
        <p:spPr>
          <a:xfrm>
            <a:off x="457200" y="1340768"/>
            <a:ext cx="8229600" cy="4857924"/>
          </a:xfrm>
        </p:spPr>
        <p:txBody>
          <a:bodyPr/>
          <a:lstStyle>
            <a:lvl1pPr marL="342900" indent="-342900">
              <a:buClr>
                <a:srgbClr val="0F5494"/>
              </a:buClr>
              <a:buFont typeface="Arial" pitchFamily="34" charset="0"/>
              <a:buChar char="•"/>
              <a:defRPr sz="2000" b="0" i="0" cap="none" spc="0">
                <a:ln w="12700">
                  <a:noFill/>
                  <a:prstDash val="solid"/>
                </a:ln>
                <a:solidFill>
                  <a:srgbClr val="0F5494"/>
                </a:solidFill>
                <a:effectLst/>
              </a:defRPr>
            </a:lvl1pPr>
            <a:lvl2pPr>
              <a:buClr>
                <a:srgbClr val="0F5494"/>
              </a:buClr>
              <a:defRPr sz="1800" b="0" cap="none" spc="0">
                <a:ln w="12700">
                  <a:noFill/>
                  <a:prstDash val="solid"/>
                </a:ln>
                <a:solidFill>
                  <a:srgbClr val="C00000"/>
                </a:solidFill>
                <a:effectLst/>
              </a:defRPr>
            </a:lvl2pPr>
            <a:lvl3pPr marL="1200150" indent="-285750">
              <a:buFont typeface="Arial" pitchFamily="34" charset="0"/>
              <a:buChar char="•"/>
              <a:defRPr sz="1600" b="0" cap="none" spc="0">
                <a:ln w="12700">
                  <a:noFill/>
                  <a:prstDash val="solid"/>
                </a:ln>
                <a:solidFill>
                  <a:schemeClr val="accent1">
                    <a:lumMod val="10000"/>
                  </a:schemeClr>
                </a:solidFill>
                <a:effectLs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a:defRPr>
                <a:cs typeface="Arial" pitchFamily="34" charset="0"/>
              </a:defRPr>
            </a:lvl1pPr>
          </a:lstStyle>
          <a:p>
            <a:pPr defTabSz="914400" fontAlgn="base">
              <a:spcBef>
                <a:spcPct val="0"/>
              </a:spcBef>
              <a:spcAft>
                <a:spcPct val="0"/>
              </a:spcAft>
              <a:defRPr/>
            </a:pPr>
            <a:endParaRPr lang="en-GB" sz="1200" dirty="0">
              <a:solidFill>
                <a:srgbClr val="0F5494"/>
              </a:solidFill>
              <a:latin typeface="Verdana" pitchFamily="34" charset="0"/>
            </a:endParaRPr>
          </a:p>
        </p:txBody>
      </p:sp>
      <p:sp>
        <p:nvSpPr>
          <p:cNvPr id="7" name="Rectangle 5"/>
          <p:cNvSpPr>
            <a:spLocks noGrp="1" noChangeArrowheads="1"/>
          </p:cNvSpPr>
          <p:nvPr>
            <p:ph type="ftr" sz="quarter" idx="11"/>
          </p:nvPr>
        </p:nvSpPr>
        <p:spPr>
          <a:xfrm>
            <a:off x="3124200" y="6237288"/>
            <a:ext cx="2895600" cy="484187"/>
          </a:xfrm>
          <a:prstGeom prst="rect">
            <a:avLst/>
          </a:prstGeom>
        </p:spPr>
        <p:txBody>
          <a:bodyPr/>
          <a:lstStyle>
            <a:lvl1pPr>
              <a:defRPr/>
            </a:lvl1pPr>
          </a:lstStyle>
          <a:p>
            <a:pPr defTabSz="914400" fontAlgn="base">
              <a:spcBef>
                <a:spcPct val="0"/>
              </a:spcBef>
              <a:spcAft>
                <a:spcPct val="0"/>
              </a:spcAft>
              <a:defRPr/>
            </a:pPr>
            <a:r>
              <a:rPr lang="en-GB" sz="1200" smtClean="0">
                <a:solidFill>
                  <a:srgbClr val="0F5494"/>
                </a:solidFill>
                <a:latin typeface="Verdana" pitchFamily="34" charset="0"/>
              </a:rPr>
              <a:t>DRAFT</a:t>
            </a:r>
            <a:endParaRPr sz="1200" dirty="0">
              <a:solidFill>
                <a:srgbClr val="0F5494"/>
              </a:solidFill>
              <a:latin typeface="Verdana" pitchFamily="34" charset="0"/>
            </a:endParaRPr>
          </a:p>
        </p:txBody>
      </p:sp>
      <p:sp>
        <p:nvSpPr>
          <p:cNvPr id="8" name="Rectangle 6"/>
          <p:cNvSpPr>
            <a:spLocks noGrp="1" noChangeArrowheads="1"/>
          </p:cNvSpPr>
          <p:nvPr>
            <p:ph type="sldNum" sz="quarter" idx="12"/>
          </p:nvPr>
        </p:nvSpPr>
        <p:spPr/>
        <p:txBody>
          <a:bodyPr/>
          <a:lstStyle>
            <a:lvl1pPr>
              <a:defRPr>
                <a:cs typeface="Arial" pitchFamily="34" charset="0"/>
              </a:defRPr>
            </a:lvl1pPr>
          </a:lstStyle>
          <a:p>
            <a:pPr>
              <a:defRPr/>
            </a:pPr>
            <a:r>
              <a:rPr lang="en-GB" dirty="0" smtClean="0">
                <a:solidFill>
                  <a:prstClr val="black">
                    <a:tint val="75000"/>
                  </a:prstClr>
                </a:solidFill>
              </a:rPr>
              <a:t>  DRAFT </a:t>
            </a:r>
            <a:fld id="{8DD30192-6A73-4504-9042-00CA2091F3AB}" type="slidenum">
              <a:rPr lang="en-GB" smtClean="0">
                <a:solidFill>
                  <a:prstClr val="black">
                    <a:tint val="75000"/>
                  </a:prstClr>
                </a:solidFill>
              </a:rPr>
              <a:pPr>
                <a:defRPr/>
              </a:pPr>
              <a:t>‹N°›</a:t>
            </a:fld>
            <a:endParaRPr lang="en-GB" dirty="0">
              <a:solidFill>
                <a:prstClr val="black">
                  <a:tint val="75000"/>
                </a:prstClr>
              </a:solidFill>
            </a:endParaRPr>
          </a:p>
        </p:txBody>
      </p:sp>
    </p:spTree>
    <p:extLst>
      <p:ext uri="{BB962C8B-B14F-4D97-AF65-F5344CB8AC3E}">
        <p14:creationId xmlns:p14="http://schemas.microsoft.com/office/powerpoint/2010/main" val="221076569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Disposition personnalisée">
    <p:spTree>
      <p:nvGrpSpPr>
        <p:cNvPr id="1" name=""/>
        <p:cNvGrpSpPr/>
        <p:nvPr/>
      </p:nvGrpSpPr>
      <p:grpSpPr>
        <a:xfrm>
          <a:off x="0" y="0"/>
          <a:ext cx="0" cy="0"/>
          <a:chOff x="0" y="0"/>
          <a:chExt cx="0" cy="0"/>
        </a:xfrm>
      </p:grpSpPr>
      <p:sp>
        <p:nvSpPr>
          <p:cNvPr id="42" name="Texte du titre"/>
          <p:cNvSpPr txBox="1">
            <a:spLocks noGrp="1"/>
          </p:cNvSpPr>
          <p:nvPr>
            <p:ph type="title"/>
          </p:nvPr>
        </p:nvSpPr>
        <p:spPr>
          <a:prstGeom prst="rect">
            <a:avLst/>
          </a:prstGeom>
        </p:spPr>
        <p:txBody>
          <a:bodyPr/>
          <a:lstStyle/>
          <a:p>
            <a:r>
              <a:t>Texte du titre</a:t>
            </a:r>
          </a:p>
        </p:txBody>
      </p:sp>
      <p:sp>
        <p:nvSpPr>
          <p:cNvPr id="43" name="Numéro de diapositive"/>
          <p:cNvSpPr txBox="1">
            <a:spLocks noGrp="1"/>
          </p:cNvSpPr>
          <p:nvPr>
            <p:ph type="sldNum" sz="quarter" idx="2"/>
          </p:nvPr>
        </p:nvSpPr>
        <p:spPr>
          <a:xfrm>
            <a:off x="8347430" y="6423342"/>
            <a:ext cx="252970" cy="231141"/>
          </a:xfrm>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780926879"/>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Image avec légende">
    <p:spTree>
      <p:nvGrpSpPr>
        <p:cNvPr id="1" name=""/>
        <p:cNvGrpSpPr/>
        <p:nvPr/>
      </p:nvGrpSpPr>
      <p:grpSpPr>
        <a:xfrm>
          <a:off x="0" y="0"/>
          <a:ext cx="0" cy="0"/>
          <a:chOff x="0" y="0"/>
          <a:chExt cx="0" cy="0"/>
        </a:xfrm>
      </p:grpSpPr>
      <p:sp>
        <p:nvSpPr>
          <p:cNvPr id="50" name="Texte du titre"/>
          <p:cNvSpPr txBox="1">
            <a:spLocks noGrp="1"/>
          </p:cNvSpPr>
          <p:nvPr>
            <p:ph type="title"/>
          </p:nvPr>
        </p:nvSpPr>
        <p:spPr>
          <a:xfrm>
            <a:off x="808773" y="69691"/>
            <a:ext cx="8004162" cy="828576"/>
          </a:xfrm>
          <a:prstGeom prst="rect">
            <a:avLst/>
          </a:prstGeom>
        </p:spPr>
        <p:txBody>
          <a:bodyPr anchor="b"/>
          <a:lstStyle/>
          <a:p>
            <a:r>
              <a:t>Texte du titre</a:t>
            </a:r>
          </a:p>
        </p:txBody>
      </p:sp>
      <p:sp>
        <p:nvSpPr>
          <p:cNvPr id="51" name="Espace réservé pour une image  2"/>
          <p:cNvSpPr>
            <a:spLocks noGrp="1"/>
          </p:cNvSpPr>
          <p:nvPr>
            <p:ph type="pic" sz="half" idx="13"/>
          </p:nvPr>
        </p:nvSpPr>
        <p:spPr>
          <a:xfrm>
            <a:off x="677332" y="1494530"/>
            <a:ext cx="6601357" cy="3233045"/>
          </a:xfrm>
          <a:prstGeom prst="rect">
            <a:avLst/>
          </a:prstGeom>
        </p:spPr>
        <p:txBody>
          <a:bodyPr lIns="91439" rIns="91439">
            <a:noAutofit/>
          </a:bodyPr>
          <a:lstStyle/>
          <a:p>
            <a:endParaRPr/>
          </a:p>
        </p:txBody>
      </p:sp>
      <p:sp>
        <p:nvSpPr>
          <p:cNvPr id="52" name="Texte niveau 1…"/>
          <p:cNvSpPr txBox="1">
            <a:spLocks noGrp="1"/>
          </p:cNvSpPr>
          <p:nvPr>
            <p:ph type="body" sz="quarter" idx="1"/>
          </p:nvPr>
        </p:nvSpPr>
        <p:spPr>
          <a:xfrm>
            <a:off x="677332" y="5367337"/>
            <a:ext cx="6601357"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indent="914400">
              <a:spcBef>
                <a:spcPts val="300"/>
              </a:spcBef>
              <a:buFontTx/>
              <a:defRPr sz="1400"/>
            </a:lvl3pPr>
            <a:lvl4pPr marL="0" indent="1371600">
              <a:spcBef>
                <a:spcPts val="300"/>
              </a:spcBef>
              <a:buSzTx/>
              <a:buFontTx/>
              <a:buNone/>
              <a:defRPr sz="1400"/>
            </a:lvl4pPr>
            <a:lvl5pPr indent="1828800">
              <a:spcBef>
                <a:spcPts val="300"/>
              </a:spcBef>
              <a:buFontTx/>
              <a:defRPr sz="1400"/>
            </a:lvl5pPr>
          </a:lstStyle>
          <a:p>
            <a:r>
              <a:t>Texte niveau 1</a:t>
            </a:r>
          </a:p>
          <a:p>
            <a:pPr lvl="1"/>
            <a:r>
              <a:t>Texte niveau 2</a:t>
            </a:r>
          </a:p>
          <a:p>
            <a:pPr lvl="2"/>
            <a:r>
              <a:t>Texte niveau 3</a:t>
            </a:r>
          </a:p>
          <a:p>
            <a:pPr lvl="3"/>
            <a:r>
              <a:t>Texte niveau 4</a:t>
            </a:r>
          </a:p>
          <a:p>
            <a:pPr lvl="4"/>
            <a:r>
              <a:t>Texte niveau 5</a:t>
            </a:r>
          </a:p>
        </p:txBody>
      </p:sp>
      <p:sp>
        <p:nvSpPr>
          <p:cNvPr id="53" name="Numéro de diapositive"/>
          <p:cNvSpPr txBox="1">
            <a:spLocks noGrp="1"/>
          </p:cNvSpPr>
          <p:nvPr>
            <p:ph type="sldNum" sz="quarter" idx="2"/>
          </p:nvPr>
        </p:nvSpPr>
        <p:spPr>
          <a:xfrm>
            <a:off x="8347430" y="6423342"/>
            <a:ext cx="252970" cy="231141"/>
          </a:xfrm>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3363905485"/>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Page de contenu avec texte et graphique">
    <p:spTree>
      <p:nvGrpSpPr>
        <p:cNvPr id="1" name=""/>
        <p:cNvGrpSpPr/>
        <p:nvPr/>
      </p:nvGrpSpPr>
      <p:grpSpPr>
        <a:xfrm>
          <a:off x="0" y="0"/>
          <a:ext cx="0" cy="0"/>
          <a:chOff x="0" y="0"/>
          <a:chExt cx="0" cy="0"/>
        </a:xfrm>
      </p:grpSpPr>
      <p:sp>
        <p:nvSpPr>
          <p:cNvPr id="69" name="Texte du titre"/>
          <p:cNvSpPr txBox="1">
            <a:spLocks noGrp="1"/>
          </p:cNvSpPr>
          <p:nvPr>
            <p:ph type="title"/>
          </p:nvPr>
        </p:nvSpPr>
        <p:spPr>
          <a:prstGeom prst="rect">
            <a:avLst/>
          </a:prstGeom>
        </p:spPr>
        <p:txBody>
          <a:bodyPr/>
          <a:lstStyle/>
          <a:p>
            <a:r>
              <a:t>Texte du titre</a:t>
            </a:r>
          </a:p>
        </p:txBody>
      </p:sp>
      <p:sp>
        <p:nvSpPr>
          <p:cNvPr id="70" name="Texte niveau 1…"/>
          <p:cNvSpPr txBox="1">
            <a:spLocks noGrp="1"/>
          </p:cNvSpPr>
          <p:nvPr>
            <p:ph type="body" idx="1"/>
          </p:nvPr>
        </p:nvSpPr>
        <p:spPr>
          <a:xfrm>
            <a:off x="805400" y="1476296"/>
            <a:ext cx="7881401" cy="4525963"/>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71" name="Numéro de diapositive"/>
          <p:cNvSpPr txBox="1">
            <a:spLocks noGrp="1"/>
          </p:cNvSpPr>
          <p:nvPr>
            <p:ph type="sldNum" sz="quarter" idx="2"/>
          </p:nvPr>
        </p:nvSpPr>
        <p:spPr>
          <a:xfrm>
            <a:off x="8347430" y="6423342"/>
            <a:ext cx="252970" cy="231141"/>
          </a:xfrm>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2320260591"/>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1_page sommaire">
    <p:spTree>
      <p:nvGrpSpPr>
        <p:cNvPr id="1" name=""/>
        <p:cNvGrpSpPr/>
        <p:nvPr/>
      </p:nvGrpSpPr>
      <p:grpSpPr>
        <a:xfrm>
          <a:off x="0" y="0"/>
          <a:ext cx="0" cy="0"/>
          <a:chOff x="0" y="0"/>
          <a:chExt cx="0" cy="0"/>
        </a:xfrm>
      </p:grpSpPr>
      <p:sp>
        <p:nvSpPr>
          <p:cNvPr id="78" name="Texte du titre"/>
          <p:cNvSpPr txBox="1">
            <a:spLocks noGrp="1"/>
          </p:cNvSpPr>
          <p:nvPr>
            <p:ph type="title"/>
          </p:nvPr>
        </p:nvSpPr>
        <p:spPr>
          <a:xfrm>
            <a:off x="799752" y="364672"/>
            <a:ext cx="7772401" cy="804625"/>
          </a:xfrm>
          <a:prstGeom prst="rect">
            <a:avLst/>
          </a:prstGeom>
        </p:spPr>
        <p:txBody>
          <a:bodyPr anchor="t"/>
          <a:lstStyle/>
          <a:p>
            <a:r>
              <a:t>Texte du titre</a:t>
            </a:r>
          </a:p>
        </p:txBody>
      </p:sp>
      <p:sp>
        <p:nvSpPr>
          <p:cNvPr id="79" name="Numéro de diapositive"/>
          <p:cNvSpPr txBox="1">
            <a:spLocks noGrp="1"/>
          </p:cNvSpPr>
          <p:nvPr>
            <p:ph type="sldNum" sz="quarter" idx="2"/>
          </p:nvPr>
        </p:nvSpPr>
        <p:spPr>
          <a:xfrm>
            <a:off x="8347430" y="6423342"/>
            <a:ext cx="252970" cy="231141"/>
          </a:xfrm>
          <a:prstGeom prst="rect">
            <a:avLst/>
          </a:prstGeom>
        </p:spPr>
        <p:txBody>
          <a:bodyPr/>
          <a:lstStyle/>
          <a:p>
            <a:fld id="{86CB4B4D-7CA3-9044-876B-883B54F8677D}" type="slidenum">
              <a:rPr/>
              <a:pPr/>
              <a:t>‹N°›</a:t>
            </a:fld>
            <a:endParaRPr/>
          </a:p>
        </p:txBody>
      </p:sp>
      <p:sp>
        <p:nvSpPr>
          <p:cNvPr id="80" name="Texte niveau 1…"/>
          <p:cNvSpPr txBox="1">
            <a:spLocks noGrp="1"/>
          </p:cNvSpPr>
          <p:nvPr>
            <p:ph type="body" sz="quarter" idx="1"/>
          </p:nvPr>
        </p:nvSpPr>
        <p:spPr>
          <a:xfrm>
            <a:off x="805400" y="1476296"/>
            <a:ext cx="7881401" cy="1469944"/>
          </a:xfrm>
          <a:prstGeom prst="rect">
            <a:avLst/>
          </a:prstGeom>
        </p:spPr>
        <p:txBody>
          <a:bodyPr/>
          <a:lstStyle>
            <a:lvl2pPr marL="268288" indent="-268288"/>
          </a:lstStyle>
          <a:p>
            <a:r>
              <a:t>Texte niveau 1</a:t>
            </a:r>
          </a:p>
          <a:p>
            <a:pPr lvl="1"/>
            <a:r>
              <a:t>Texte niveau 2</a:t>
            </a:r>
          </a:p>
          <a:p>
            <a:pPr lvl="2"/>
            <a:r>
              <a:t>Texte niveau 3</a:t>
            </a:r>
          </a:p>
          <a:p>
            <a:pPr lvl="3"/>
            <a:r>
              <a:t>Texte niveau 4</a:t>
            </a:r>
          </a:p>
          <a:p>
            <a:pPr lvl="4"/>
            <a:r>
              <a:t>Texte niveau 5</a:t>
            </a:r>
          </a:p>
        </p:txBody>
      </p:sp>
    </p:spTree>
    <p:extLst>
      <p:ext uri="{BB962C8B-B14F-4D97-AF65-F5344CB8AC3E}">
        <p14:creationId xmlns:p14="http://schemas.microsoft.com/office/powerpoint/2010/main" val="2422664597"/>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1_Disposition personnalisée">
    <p:spTree>
      <p:nvGrpSpPr>
        <p:cNvPr id="1" name=""/>
        <p:cNvGrpSpPr/>
        <p:nvPr/>
      </p:nvGrpSpPr>
      <p:grpSpPr>
        <a:xfrm>
          <a:off x="0" y="0"/>
          <a:ext cx="0" cy="0"/>
          <a:chOff x="0" y="0"/>
          <a:chExt cx="0" cy="0"/>
        </a:xfrm>
      </p:grpSpPr>
      <p:sp>
        <p:nvSpPr>
          <p:cNvPr id="87" name="Texte du titre"/>
          <p:cNvSpPr txBox="1">
            <a:spLocks noGrp="1"/>
          </p:cNvSpPr>
          <p:nvPr>
            <p:ph type="title"/>
          </p:nvPr>
        </p:nvSpPr>
        <p:spPr>
          <a:prstGeom prst="rect">
            <a:avLst/>
          </a:prstGeom>
        </p:spPr>
        <p:txBody>
          <a:bodyPr/>
          <a:lstStyle/>
          <a:p>
            <a:r>
              <a:t>Texte du titre</a:t>
            </a:r>
          </a:p>
        </p:txBody>
      </p:sp>
      <p:sp>
        <p:nvSpPr>
          <p:cNvPr id="88" name="Numéro de diapositive"/>
          <p:cNvSpPr txBox="1">
            <a:spLocks noGrp="1"/>
          </p:cNvSpPr>
          <p:nvPr>
            <p:ph type="sldNum" sz="quarter" idx="2"/>
          </p:nvPr>
        </p:nvSpPr>
        <p:spPr>
          <a:xfrm>
            <a:off x="8347430" y="6423342"/>
            <a:ext cx="252970" cy="231141"/>
          </a:xfrm>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3633986422"/>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1_Image avec légende">
    <p:spTree>
      <p:nvGrpSpPr>
        <p:cNvPr id="1" name=""/>
        <p:cNvGrpSpPr/>
        <p:nvPr/>
      </p:nvGrpSpPr>
      <p:grpSpPr>
        <a:xfrm>
          <a:off x="0" y="0"/>
          <a:ext cx="0" cy="0"/>
          <a:chOff x="0" y="0"/>
          <a:chExt cx="0" cy="0"/>
        </a:xfrm>
      </p:grpSpPr>
      <p:sp>
        <p:nvSpPr>
          <p:cNvPr id="95" name="Texte du titre"/>
          <p:cNvSpPr txBox="1">
            <a:spLocks noGrp="1"/>
          </p:cNvSpPr>
          <p:nvPr>
            <p:ph type="title"/>
          </p:nvPr>
        </p:nvSpPr>
        <p:spPr>
          <a:xfrm>
            <a:off x="808773" y="69691"/>
            <a:ext cx="8004162" cy="828576"/>
          </a:xfrm>
          <a:prstGeom prst="rect">
            <a:avLst/>
          </a:prstGeom>
        </p:spPr>
        <p:txBody>
          <a:bodyPr anchor="b"/>
          <a:lstStyle/>
          <a:p>
            <a:r>
              <a:t>Texte du titre</a:t>
            </a:r>
          </a:p>
        </p:txBody>
      </p:sp>
      <p:sp>
        <p:nvSpPr>
          <p:cNvPr id="96" name="Espace réservé pour une image  2"/>
          <p:cNvSpPr>
            <a:spLocks noGrp="1"/>
          </p:cNvSpPr>
          <p:nvPr>
            <p:ph type="pic" sz="half" idx="13"/>
          </p:nvPr>
        </p:nvSpPr>
        <p:spPr>
          <a:xfrm>
            <a:off x="677332" y="1494530"/>
            <a:ext cx="6601357" cy="3233045"/>
          </a:xfrm>
          <a:prstGeom prst="rect">
            <a:avLst/>
          </a:prstGeom>
        </p:spPr>
        <p:txBody>
          <a:bodyPr lIns="91439" rIns="91439">
            <a:noAutofit/>
          </a:bodyPr>
          <a:lstStyle/>
          <a:p>
            <a:endParaRPr/>
          </a:p>
        </p:txBody>
      </p:sp>
      <p:sp>
        <p:nvSpPr>
          <p:cNvPr id="97" name="Texte niveau 1…"/>
          <p:cNvSpPr txBox="1">
            <a:spLocks noGrp="1"/>
          </p:cNvSpPr>
          <p:nvPr>
            <p:ph type="body" sz="quarter" idx="1"/>
          </p:nvPr>
        </p:nvSpPr>
        <p:spPr>
          <a:xfrm>
            <a:off x="677332" y="5367337"/>
            <a:ext cx="6601357"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indent="914400">
              <a:spcBef>
                <a:spcPts val="300"/>
              </a:spcBef>
              <a:buFontTx/>
              <a:defRPr sz="1400"/>
            </a:lvl3pPr>
            <a:lvl4pPr marL="0" indent="1371600">
              <a:spcBef>
                <a:spcPts val="300"/>
              </a:spcBef>
              <a:buSzTx/>
              <a:buFontTx/>
              <a:buNone/>
              <a:defRPr sz="1400"/>
            </a:lvl4pPr>
            <a:lvl5pPr indent="1828800">
              <a:spcBef>
                <a:spcPts val="300"/>
              </a:spcBef>
              <a:buFontTx/>
              <a:defRPr sz="1400"/>
            </a:lvl5pPr>
          </a:lstStyle>
          <a:p>
            <a:r>
              <a:t>Texte niveau 1</a:t>
            </a:r>
          </a:p>
          <a:p>
            <a:pPr lvl="1"/>
            <a:r>
              <a:t>Texte niveau 2</a:t>
            </a:r>
          </a:p>
          <a:p>
            <a:pPr lvl="2"/>
            <a:r>
              <a:t>Texte niveau 3</a:t>
            </a:r>
          </a:p>
          <a:p>
            <a:pPr lvl="3"/>
            <a:r>
              <a:t>Texte niveau 4</a:t>
            </a:r>
          </a:p>
          <a:p>
            <a:pPr lvl="4"/>
            <a:r>
              <a:t>Texte niveau 5</a:t>
            </a:r>
          </a:p>
        </p:txBody>
      </p:sp>
      <p:sp>
        <p:nvSpPr>
          <p:cNvPr id="98" name="Numéro de diapositive"/>
          <p:cNvSpPr txBox="1">
            <a:spLocks noGrp="1"/>
          </p:cNvSpPr>
          <p:nvPr>
            <p:ph type="sldNum" sz="quarter" idx="2"/>
          </p:nvPr>
        </p:nvSpPr>
        <p:spPr>
          <a:xfrm>
            <a:off x="8347430" y="6423342"/>
            <a:ext cx="252970" cy="231141"/>
          </a:xfrm>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163967494"/>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3_Titre et contenu">
    <p:spTree>
      <p:nvGrpSpPr>
        <p:cNvPr id="1" name=""/>
        <p:cNvGrpSpPr/>
        <p:nvPr/>
      </p:nvGrpSpPr>
      <p:grpSpPr>
        <a:xfrm>
          <a:off x="0" y="0"/>
          <a:ext cx="0" cy="0"/>
          <a:chOff x="0" y="0"/>
          <a:chExt cx="0" cy="0"/>
        </a:xfrm>
      </p:grpSpPr>
      <p:sp>
        <p:nvSpPr>
          <p:cNvPr id="115" name="Connecteur droit 2"/>
          <p:cNvSpPr/>
          <p:nvPr/>
        </p:nvSpPr>
        <p:spPr>
          <a:xfrm>
            <a:off x="2555875" y="6308725"/>
            <a:ext cx="6048375" cy="0"/>
          </a:xfrm>
          <a:prstGeom prst="line">
            <a:avLst/>
          </a:prstGeom>
          <a:ln w="6350">
            <a:solidFill>
              <a:srgbClr val="7F7F7F"/>
            </a:solidFill>
          </a:ln>
        </p:spPr>
        <p:txBody>
          <a:bodyPr lIns="45719" rIns="45719"/>
          <a:lstStyle/>
          <a:p>
            <a:pPr hangingPunct="0"/>
            <a:endParaRPr kern="0">
              <a:solidFill>
                <a:srgbClr val="000000"/>
              </a:solidFill>
              <a:latin typeface="Calibri"/>
              <a:sym typeface="Calibri"/>
            </a:endParaRPr>
          </a:p>
        </p:txBody>
      </p:sp>
      <p:sp>
        <p:nvSpPr>
          <p:cNvPr id="116" name="Texte du titre"/>
          <p:cNvSpPr txBox="1">
            <a:spLocks noGrp="1"/>
          </p:cNvSpPr>
          <p:nvPr>
            <p:ph type="title"/>
          </p:nvPr>
        </p:nvSpPr>
        <p:spPr>
          <a:xfrm>
            <a:off x="1331640" y="2060848"/>
            <a:ext cx="5761038" cy="504057"/>
          </a:xfrm>
          <a:prstGeom prst="rect">
            <a:avLst/>
          </a:prstGeom>
        </p:spPr>
        <p:txBody>
          <a:bodyPr/>
          <a:lstStyle/>
          <a:p>
            <a:r>
              <a:t>Texte du titre</a:t>
            </a:r>
          </a:p>
        </p:txBody>
      </p:sp>
      <p:sp>
        <p:nvSpPr>
          <p:cNvPr id="117" name="Numéro de diapositive"/>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271592327"/>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Titre et contenu">
    <p:spTree>
      <p:nvGrpSpPr>
        <p:cNvPr id="1" name=""/>
        <p:cNvGrpSpPr/>
        <p:nvPr/>
      </p:nvGrpSpPr>
      <p:grpSpPr>
        <a:xfrm>
          <a:off x="0" y="0"/>
          <a:ext cx="0" cy="0"/>
          <a:chOff x="0" y="0"/>
          <a:chExt cx="0" cy="0"/>
        </a:xfrm>
      </p:grpSpPr>
      <p:sp>
        <p:nvSpPr>
          <p:cNvPr id="133" name="Texte du titre"/>
          <p:cNvSpPr txBox="1">
            <a:spLocks noGrp="1"/>
          </p:cNvSpPr>
          <p:nvPr>
            <p:ph type="title"/>
          </p:nvPr>
        </p:nvSpPr>
        <p:spPr>
          <a:xfrm>
            <a:off x="457200" y="274638"/>
            <a:ext cx="8229600" cy="1143001"/>
          </a:xfrm>
          <a:prstGeom prst="rect">
            <a:avLst/>
          </a:prstGeom>
        </p:spPr>
        <p:txBody>
          <a:bodyPr/>
          <a:lstStyle>
            <a:lvl1pPr algn="ctr" defTabSz="914400">
              <a:defRPr sz="4400" cap="none">
                <a:solidFill>
                  <a:srgbClr val="000000"/>
                </a:solidFill>
              </a:defRPr>
            </a:lvl1pPr>
          </a:lstStyle>
          <a:p>
            <a:r>
              <a:t>Texte du titre</a:t>
            </a:r>
          </a:p>
        </p:txBody>
      </p:sp>
      <p:sp>
        <p:nvSpPr>
          <p:cNvPr id="134" name="Texte niveau 1…"/>
          <p:cNvSpPr txBox="1">
            <a:spLocks noGrp="1"/>
          </p:cNvSpPr>
          <p:nvPr>
            <p:ph type="body" idx="1"/>
          </p:nvPr>
        </p:nvSpPr>
        <p:spPr>
          <a:xfrm>
            <a:off x="457200" y="1600200"/>
            <a:ext cx="8229600" cy="4525963"/>
          </a:xfrm>
          <a:prstGeom prst="rect">
            <a:avLst/>
          </a:prstGeom>
        </p:spPr>
        <p:txBody>
          <a:bodyPr/>
          <a:lstStyle>
            <a:lvl1pPr marL="342900" indent="-342900" defTabSz="914400">
              <a:spcBef>
                <a:spcPts val="700"/>
              </a:spcBef>
              <a:buChar char="•"/>
              <a:defRPr sz="3200">
                <a:solidFill>
                  <a:srgbClr val="000000"/>
                </a:solidFill>
              </a:defRPr>
            </a:lvl1pPr>
            <a:lvl2pPr marL="783771" indent="-326571" defTabSz="914400">
              <a:spcBef>
                <a:spcPts val="700"/>
              </a:spcBef>
              <a:buChar char="–"/>
              <a:defRPr sz="3200">
                <a:solidFill>
                  <a:srgbClr val="000000"/>
                </a:solidFill>
              </a:defRPr>
            </a:lvl2pPr>
            <a:lvl3pPr marL="1219200" indent="-304800" defTabSz="914400">
              <a:spcBef>
                <a:spcPts val="700"/>
              </a:spcBef>
              <a:buSzPct val="100000"/>
              <a:buChar char="•"/>
              <a:defRPr sz="3200">
                <a:solidFill>
                  <a:srgbClr val="000000"/>
                </a:solidFill>
              </a:defRPr>
            </a:lvl3pPr>
            <a:lvl4pPr marL="1737360" indent="-365760" defTabSz="914400">
              <a:spcBef>
                <a:spcPts val="700"/>
              </a:spcBef>
              <a:defRPr sz="3200">
                <a:solidFill>
                  <a:srgbClr val="000000"/>
                </a:solidFill>
              </a:defRPr>
            </a:lvl4pPr>
            <a:lvl5pPr marL="2194560" indent="-365760" defTabSz="914400">
              <a:spcBef>
                <a:spcPts val="700"/>
              </a:spcBef>
              <a:buSzPct val="100000"/>
              <a:buChar char="»"/>
              <a:defRPr sz="3200">
                <a:solidFill>
                  <a:srgbClr val="000000"/>
                </a:solidFill>
              </a:defRPr>
            </a:lvl5pPr>
          </a:lstStyle>
          <a:p>
            <a:r>
              <a:t>Texte niveau 1</a:t>
            </a:r>
          </a:p>
          <a:p>
            <a:pPr lvl="1"/>
            <a:r>
              <a:t>Texte niveau 2</a:t>
            </a:r>
          </a:p>
          <a:p>
            <a:pPr lvl="2"/>
            <a:r>
              <a:t>Texte niveau 3</a:t>
            </a:r>
          </a:p>
          <a:p>
            <a:pPr lvl="3"/>
            <a:r>
              <a:t>Texte niveau 4</a:t>
            </a:r>
          </a:p>
          <a:p>
            <a:pPr lvl="4"/>
            <a:r>
              <a:t>Texte niveau 5</a:t>
            </a:r>
          </a:p>
        </p:txBody>
      </p:sp>
      <p:sp>
        <p:nvSpPr>
          <p:cNvPr id="135" name="Numéro de diapositive"/>
          <p:cNvSpPr txBox="1">
            <a:spLocks noGrp="1"/>
          </p:cNvSpPr>
          <p:nvPr>
            <p:ph type="sldNum" sz="quarter" idx="2"/>
          </p:nvPr>
        </p:nvSpPr>
        <p:spPr>
          <a:xfrm>
            <a:off x="8422818" y="6404292"/>
            <a:ext cx="263983" cy="269241"/>
          </a:xfrm>
          <a:prstGeom prst="rect">
            <a:avLst/>
          </a:prstGeom>
        </p:spPr>
        <p:txBody>
          <a:bodyPr/>
          <a:lstStyle>
            <a:lvl1pPr>
              <a:defRPr sz="1200" b="0">
                <a:solidFill>
                  <a:srgbClr val="888888"/>
                </a:solidFill>
              </a:defRPr>
            </a:lvl1pPr>
          </a:lstStyle>
          <a:p>
            <a:fld id="{86CB4B4D-7CA3-9044-876B-883B54F8677D}" type="slidenum">
              <a:rPr/>
              <a:pPr/>
              <a:t>‹N°›</a:t>
            </a:fld>
            <a:endParaRPr/>
          </a:p>
        </p:txBody>
      </p:sp>
    </p:spTree>
    <p:extLst>
      <p:ext uri="{BB962C8B-B14F-4D97-AF65-F5344CB8AC3E}">
        <p14:creationId xmlns:p14="http://schemas.microsoft.com/office/powerpoint/2010/main" val="106215729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680099"/>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0099"/>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11"/>
          </p:nvPr>
        </p:nvSpPr>
        <p:spPr/>
        <p:txBody>
          <a:bodyPr/>
          <a:lstStyle/>
          <a:p>
            <a:pPr>
              <a:lnSpc>
                <a:spcPts val="1330"/>
              </a:lnSpc>
            </a:pPr>
            <a:r>
              <a:rPr lang="fr-FR" b="1" dirty="0" smtClean="0">
                <a:solidFill>
                  <a:srgbClr val="680099"/>
                </a:solidFill>
              </a:rPr>
              <a:t>DGRI</a:t>
            </a:r>
          </a:p>
          <a:p>
            <a:endParaRPr lang="fr-FR" dirty="0" smtClean="0">
              <a:solidFill>
                <a:srgbClr val="1B8ED9"/>
              </a:solidFill>
            </a:endParaRPr>
          </a:p>
          <a:p>
            <a:pPr>
              <a:lnSpc>
                <a:spcPts val="1320"/>
              </a:lnSpc>
            </a:pP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42145758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Titre de section">
    <p:spTree>
      <p:nvGrpSpPr>
        <p:cNvPr id="1" name=""/>
        <p:cNvGrpSpPr/>
        <p:nvPr/>
      </p:nvGrpSpPr>
      <p:grpSpPr>
        <a:xfrm>
          <a:off x="0" y="0"/>
          <a:ext cx="0" cy="0"/>
          <a:chOff x="0" y="0"/>
          <a:chExt cx="0" cy="0"/>
        </a:xfrm>
      </p:grpSpPr>
      <p:sp>
        <p:nvSpPr>
          <p:cNvPr id="142" name="Texte du titre"/>
          <p:cNvSpPr txBox="1">
            <a:spLocks noGrp="1"/>
          </p:cNvSpPr>
          <p:nvPr>
            <p:ph type="title"/>
          </p:nvPr>
        </p:nvSpPr>
        <p:spPr>
          <a:xfrm>
            <a:off x="722312" y="4406900"/>
            <a:ext cx="7772401" cy="1362075"/>
          </a:xfrm>
          <a:prstGeom prst="rect">
            <a:avLst/>
          </a:prstGeom>
        </p:spPr>
        <p:txBody>
          <a:bodyPr anchor="t"/>
          <a:lstStyle>
            <a:lvl1pPr defTabSz="914400">
              <a:defRPr sz="4000" b="1">
                <a:solidFill>
                  <a:srgbClr val="000000"/>
                </a:solidFill>
              </a:defRPr>
            </a:lvl1pPr>
          </a:lstStyle>
          <a:p>
            <a:r>
              <a:t>Texte du titre</a:t>
            </a:r>
          </a:p>
        </p:txBody>
      </p:sp>
      <p:sp>
        <p:nvSpPr>
          <p:cNvPr id="143" name="Texte niveau 1…"/>
          <p:cNvSpPr txBox="1">
            <a:spLocks noGrp="1"/>
          </p:cNvSpPr>
          <p:nvPr>
            <p:ph type="body" sz="quarter" idx="1"/>
          </p:nvPr>
        </p:nvSpPr>
        <p:spPr>
          <a:xfrm>
            <a:off x="722312" y="2906713"/>
            <a:ext cx="7772401" cy="1500188"/>
          </a:xfrm>
          <a:prstGeom prst="rect">
            <a:avLst/>
          </a:prstGeom>
        </p:spPr>
        <p:txBody>
          <a:bodyPr anchor="b"/>
          <a:lstStyle>
            <a:lvl1pPr marL="0" indent="0" defTabSz="914400">
              <a:buSzTx/>
              <a:buFontTx/>
              <a:buNone/>
              <a:defRPr>
                <a:solidFill>
                  <a:srgbClr val="888888"/>
                </a:solidFill>
              </a:defRPr>
            </a:lvl1pPr>
            <a:lvl2pPr marL="0" indent="457200" defTabSz="914400">
              <a:buSzTx/>
              <a:buFontTx/>
              <a:buNone/>
              <a:defRPr>
                <a:solidFill>
                  <a:srgbClr val="888888"/>
                </a:solidFill>
              </a:defRPr>
            </a:lvl2pPr>
            <a:lvl3pPr indent="914400" defTabSz="914400">
              <a:buFontTx/>
              <a:defRPr>
                <a:solidFill>
                  <a:srgbClr val="888888"/>
                </a:solidFill>
              </a:defRPr>
            </a:lvl3pPr>
            <a:lvl4pPr marL="0" indent="1371600" defTabSz="914400">
              <a:buSzTx/>
              <a:buFontTx/>
              <a:buNone/>
              <a:defRPr>
                <a:solidFill>
                  <a:srgbClr val="888888"/>
                </a:solidFill>
              </a:defRPr>
            </a:lvl4pPr>
            <a:lvl5pPr indent="1828800" defTabSz="914400">
              <a:buFontTx/>
              <a:defRPr>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144" name="Numéro de diapositive"/>
          <p:cNvSpPr txBox="1">
            <a:spLocks noGrp="1"/>
          </p:cNvSpPr>
          <p:nvPr>
            <p:ph type="sldNum" sz="quarter" idx="2"/>
          </p:nvPr>
        </p:nvSpPr>
        <p:spPr>
          <a:xfrm>
            <a:off x="8422818" y="6404292"/>
            <a:ext cx="263983" cy="269241"/>
          </a:xfrm>
          <a:prstGeom prst="rect">
            <a:avLst/>
          </a:prstGeom>
        </p:spPr>
        <p:txBody>
          <a:bodyPr/>
          <a:lstStyle>
            <a:lvl1pPr>
              <a:defRPr sz="1200" b="0">
                <a:solidFill>
                  <a:srgbClr val="888888"/>
                </a:solidFill>
              </a:defRPr>
            </a:lvl1pPr>
          </a:lstStyle>
          <a:p>
            <a:fld id="{86CB4B4D-7CA3-9044-876B-883B54F8677D}" type="slidenum">
              <a:rPr/>
              <a:pPr/>
              <a:t>‹N°›</a:t>
            </a:fld>
            <a:endParaRPr/>
          </a:p>
        </p:txBody>
      </p:sp>
    </p:spTree>
    <p:extLst>
      <p:ext uri="{BB962C8B-B14F-4D97-AF65-F5344CB8AC3E}">
        <p14:creationId xmlns:p14="http://schemas.microsoft.com/office/powerpoint/2010/main" val="1256721959"/>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Deux contenus">
    <p:spTree>
      <p:nvGrpSpPr>
        <p:cNvPr id="1" name=""/>
        <p:cNvGrpSpPr/>
        <p:nvPr/>
      </p:nvGrpSpPr>
      <p:grpSpPr>
        <a:xfrm>
          <a:off x="0" y="0"/>
          <a:ext cx="0" cy="0"/>
          <a:chOff x="0" y="0"/>
          <a:chExt cx="0" cy="0"/>
        </a:xfrm>
      </p:grpSpPr>
      <p:sp>
        <p:nvSpPr>
          <p:cNvPr id="151" name="Texte du titre"/>
          <p:cNvSpPr txBox="1">
            <a:spLocks noGrp="1"/>
          </p:cNvSpPr>
          <p:nvPr>
            <p:ph type="title"/>
          </p:nvPr>
        </p:nvSpPr>
        <p:spPr>
          <a:xfrm>
            <a:off x="457200" y="274638"/>
            <a:ext cx="8229600" cy="1143001"/>
          </a:xfrm>
          <a:prstGeom prst="rect">
            <a:avLst/>
          </a:prstGeom>
        </p:spPr>
        <p:txBody>
          <a:bodyPr/>
          <a:lstStyle>
            <a:lvl1pPr algn="ctr" defTabSz="914400">
              <a:defRPr sz="4400" cap="none">
                <a:solidFill>
                  <a:srgbClr val="000000"/>
                </a:solidFill>
              </a:defRPr>
            </a:lvl1pPr>
          </a:lstStyle>
          <a:p>
            <a:r>
              <a:t>Texte du titre</a:t>
            </a:r>
          </a:p>
        </p:txBody>
      </p:sp>
      <p:sp>
        <p:nvSpPr>
          <p:cNvPr id="152" name="Texte niveau 1…"/>
          <p:cNvSpPr txBox="1">
            <a:spLocks noGrp="1"/>
          </p:cNvSpPr>
          <p:nvPr>
            <p:ph type="body" sz="half" idx="1"/>
          </p:nvPr>
        </p:nvSpPr>
        <p:spPr>
          <a:xfrm>
            <a:off x="457200" y="1600200"/>
            <a:ext cx="4038600" cy="4525963"/>
          </a:xfrm>
          <a:prstGeom prst="rect">
            <a:avLst/>
          </a:prstGeom>
        </p:spPr>
        <p:txBody>
          <a:bodyPr/>
          <a:lstStyle>
            <a:lvl1pPr marL="342900" indent="-342900" defTabSz="914400">
              <a:spcBef>
                <a:spcPts val="600"/>
              </a:spcBef>
              <a:buChar char="•"/>
              <a:defRPr sz="2800">
                <a:solidFill>
                  <a:srgbClr val="000000"/>
                </a:solidFill>
              </a:defRPr>
            </a:lvl1pPr>
            <a:lvl2pPr marL="790575" indent="-333375" defTabSz="914400">
              <a:spcBef>
                <a:spcPts val="600"/>
              </a:spcBef>
              <a:buChar char="–"/>
              <a:defRPr sz="2800">
                <a:solidFill>
                  <a:srgbClr val="000000"/>
                </a:solidFill>
              </a:defRPr>
            </a:lvl2pPr>
            <a:lvl3pPr marL="1234439" indent="-320039" defTabSz="914400">
              <a:spcBef>
                <a:spcPts val="600"/>
              </a:spcBef>
              <a:buSzPct val="100000"/>
              <a:buChar char="•"/>
              <a:defRPr sz="2800">
                <a:solidFill>
                  <a:srgbClr val="000000"/>
                </a:solidFill>
              </a:defRPr>
            </a:lvl3pPr>
            <a:lvl4pPr marL="1727200" indent="-355600" defTabSz="914400">
              <a:spcBef>
                <a:spcPts val="600"/>
              </a:spcBef>
              <a:defRPr sz="2800">
                <a:solidFill>
                  <a:srgbClr val="000000"/>
                </a:solidFill>
              </a:defRPr>
            </a:lvl4pPr>
            <a:lvl5pPr marL="2184400" indent="-355600" defTabSz="914400">
              <a:spcBef>
                <a:spcPts val="600"/>
              </a:spcBef>
              <a:buSzPct val="100000"/>
              <a:buChar char="»"/>
              <a:defRPr sz="2800">
                <a:solidFill>
                  <a:srgbClr val="000000"/>
                </a:solidFill>
              </a:defRPr>
            </a:lvl5pPr>
          </a:lstStyle>
          <a:p>
            <a:r>
              <a:t>Texte niveau 1</a:t>
            </a:r>
          </a:p>
          <a:p>
            <a:pPr lvl="1"/>
            <a:r>
              <a:t>Texte niveau 2</a:t>
            </a:r>
          </a:p>
          <a:p>
            <a:pPr lvl="2"/>
            <a:r>
              <a:t>Texte niveau 3</a:t>
            </a:r>
          </a:p>
          <a:p>
            <a:pPr lvl="3"/>
            <a:r>
              <a:t>Texte niveau 4</a:t>
            </a:r>
          </a:p>
          <a:p>
            <a:pPr lvl="4"/>
            <a:r>
              <a:t>Texte niveau 5</a:t>
            </a:r>
          </a:p>
        </p:txBody>
      </p:sp>
      <p:sp>
        <p:nvSpPr>
          <p:cNvPr id="153" name="Numéro de diapositive"/>
          <p:cNvSpPr txBox="1">
            <a:spLocks noGrp="1"/>
          </p:cNvSpPr>
          <p:nvPr>
            <p:ph type="sldNum" sz="quarter" idx="2"/>
          </p:nvPr>
        </p:nvSpPr>
        <p:spPr>
          <a:xfrm>
            <a:off x="8422818" y="6404292"/>
            <a:ext cx="263983" cy="269241"/>
          </a:xfrm>
          <a:prstGeom prst="rect">
            <a:avLst/>
          </a:prstGeom>
        </p:spPr>
        <p:txBody>
          <a:bodyPr/>
          <a:lstStyle>
            <a:lvl1pPr>
              <a:defRPr sz="1200" b="0">
                <a:solidFill>
                  <a:srgbClr val="888888"/>
                </a:solidFill>
              </a:defRPr>
            </a:lvl1pPr>
          </a:lstStyle>
          <a:p>
            <a:fld id="{86CB4B4D-7CA3-9044-876B-883B54F8677D}" type="slidenum">
              <a:rPr/>
              <a:pPr/>
              <a:t>‹N°›</a:t>
            </a:fld>
            <a:endParaRPr/>
          </a:p>
        </p:txBody>
      </p:sp>
    </p:spTree>
    <p:extLst>
      <p:ext uri="{BB962C8B-B14F-4D97-AF65-F5344CB8AC3E}">
        <p14:creationId xmlns:p14="http://schemas.microsoft.com/office/powerpoint/2010/main" val="1130541396"/>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Comparaison">
    <p:spTree>
      <p:nvGrpSpPr>
        <p:cNvPr id="1" name=""/>
        <p:cNvGrpSpPr/>
        <p:nvPr/>
      </p:nvGrpSpPr>
      <p:grpSpPr>
        <a:xfrm>
          <a:off x="0" y="0"/>
          <a:ext cx="0" cy="0"/>
          <a:chOff x="0" y="0"/>
          <a:chExt cx="0" cy="0"/>
        </a:xfrm>
      </p:grpSpPr>
      <p:sp>
        <p:nvSpPr>
          <p:cNvPr id="160" name="Texte du titre"/>
          <p:cNvSpPr txBox="1">
            <a:spLocks noGrp="1"/>
          </p:cNvSpPr>
          <p:nvPr>
            <p:ph type="title"/>
          </p:nvPr>
        </p:nvSpPr>
        <p:spPr>
          <a:xfrm>
            <a:off x="457200" y="274638"/>
            <a:ext cx="8229600" cy="1143001"/>
          </a:xfrm>
          <a:prstGeom prst="rect">
            <a:avLst/>
          </a:prstGeom>
        </p:spPr>
        <p:txBody>
          <a:bodyPr/>
          <a:lstStyle>
            <a:lvl1pPr algn="ctr" defTabSz="914400">
              <a:defRPr sz="4400" cap="none">
                <a:solidFill>
                  <a:srgbClr val="000000"/>
                </a:solidFill>
              </a:defRPr>
            </a:lvl1pPr>
          </a:lstStyle>
          <a:p>
            <a:r>
              <a:t>Texte du titre</a:t>
            </a:r>
          </a:p>
        </p:txBody>
      </p:sp>
      <p:sp>
        <p:nvSpPr>
          <p:cNvPr id="161" name="Texte niveau 1…"/>
          <p:cNvSpPr txBox="1">
            <a:spLocks noGrp="1"/>
          </p:cNvSpPr>
          <p:nvPr>
            <p:ph type="body" sz="quarter" idx="1"/>
          </p:nvPr>
        </p:nvSpPr>
        <p:spPr>
          <a:xfrm>
            <a:off x="457200" y="1535112"/>
            <a:ext cx="4040188" cy="639763"/>
          </a:xfrm>
          <a:prstGeom prst="rect">
            <a:avLst/>
          </a:prstGeom>
        </p:spPr>
        <p:txBody>
          <a:bodyPr anchor="b"/>
          <a:lstStyle>
            <a:lvl1pPr marL="0" indent="0" defTabSz="914400">
              <a:spcBef>
                <a:spcPts val="500"/>
              </a:spcBef>
              <a:buSzTx/>
              <a:buFontTx/>
              <a:buNone/>
              <a:defRPr sz="2400" b="1">
                <a:solidFill>
                  <a:srgbClr val="000000"/>
                </a:solidFill>
              </a:defRPr>
            </a:lvl1pPr>
            <a:lvl2pPr marL="0" indent="457200" defTabSz="914400">
              <a:spcBef>
                <a:spcPts val="500"/>
              </a:spcBef>
              <a:buSzTx/>
              <a:buFontTx/>
              <a:buNone/>
              <a:defRPr sz="2400" b="1">
                <a:solidFill>
                  <a:srgbClr val="000000"/>
                </a:solidFill>
              </a:defRPr>
            </a:lvl2pPr>
            <a:lvl3pPr indent="914400" defTabSz="914400">
              <a:spcBef>
                <a:spcPts val="500"/>
              </a:spcBef>
              <a:buFontTx/>
              <a:defRPr sz="2400" b="1">
                <a:solidFill>
                  <a:srgbClr val="000000"/>
                </a:solidFill>
              </a:defRPr>
            </a:lvl3pPr>
            <a:lvl4pPr marL="0" indent="1371600" defTabSz="914400">
              <a:spcBef>
                <a:spcPts val="500"/>
              </a:spcBef>
              <a:buSzTx/>
              <a:buFontTx/>
              <a:buNone/>
              <a:defRPr sz="2400" b="1">
                <a:solidFill>
                  <a:srgbClr val="000000"/>
                </a:solidFill>
              </a:defRPr>
            </a:lvl4pPr>
            <a:lvl5pPr indent="1828800" defTabSz="914400">
              <a:spcBef>
                <a:spcPts val="500"/>
              </a:spcBef>
              <a:buFontTx/>
              <a:defRPr sz="2400" b="1">
                <a:solidFill>
                  <a:srgbClr val="000000"/>
                </a:solidFill>
              </a:defRPr>
            </a:lvl5pPr>
          </a:lstStyle>
          <a:p>
            <a:r>
              <a:t>Texte niveau 1</a:t>
            </a:r>
          </a:p>
          <a:p>
            <a:pPr lvl="1"/>
            <a:r>
              <a:t>Texte niveau 2</a:t>
            </a:r>
          </a:p>
          <a:p>
            <a:pPr lvl="2"/>
            <a:r>
              <a:t>Texte niveau 3</a:t>
            </a:r>
          </a:p>
          <a:p>
            <a:pPr lvl="3"/>
            <a:r>
              <a:t>Texte niveau 4</a:t>
            </a:r>
          </a:p>
          <a:p>
            <a:pPr lvl="4"/>
            <a:r>
              <a:t>Texte niveau 5</a:t>
            </a:r>
          </a:p>
        </p:txBody>
      </p:sp>
      <p:sp>
        <p:nvSpPr>
          <p:cNvPr id="162" name="Espace réservé du texte 4"/>
          <p:cNvSpPr>
            <a:spLocks noGrp="1"/>
          </p:cNvSpPr>
          <p:nvPr>
            <p:ph type="body" sz="quarter" idx="13"/>
          </p:nvPr>
        </p:nvSpPr>
        <p:spPr>
          <a:xfrm>
            <a:off x="4645025" y="1535112"/>
            <a:ext cx="4041775" cy="639763"/>
          </a:xfrm>
          <a:prstGeom prst="rect">
            <a:avLst/>
          </a:prstGeom>
        </p:spPr>
        <p:txBody>
          <a:bodyPr anchor="b"/>
          <a:lstStyle/>
          <a:p>
            <a:pPr marL="0" indent="0" defTabSz="914400">
              <a:spcBef>
                <a:spcPts val="500"/>
              </a:spcBef>
              <a:buSzTx/>
              <a:buFontTx/>
              <a:buNone/>
              <a:defRPr sz="2400" b="1">
                <a:solidFill>
                  <a:srgbClr val="000000"/>
                </a:solidFill>
              </a:defRPr>
            </a:pPr>
            <a:endParaRPr/>
          </a:p>
        </p:txBody>
      </p:sp>
      <p:sp>
        <p:nvSpPr>
          <p:cNvPr id="163" name="Numéro de diapositive"/>
          <p:cNvSpPr txBox="1">
            <a:spLocks noGrp="1"/>
          </p:cNvSpPr>
          <p:nvPr>
            <p:ph type="sldNum" sz="quarter" idx="2"/>
          </p:nvPr>
        </p:nvSpPr>
        <p:spPr>
          <a:xfrm>
            <a:off x="8422818" y="6404292"/>
            <a:ext cx="263983" cy="269241"/>
          </a:xfrm>
          <a:prstGeom prst="rect">
            <a:avLst/>
          </a:prstGeom>
        </p:spPr>
        <p:txBody>
          <a:bodyPr/>
          <a:lstStyle>
            <a:lvl1pPr>
              <a:defRPr sz="1200" b="0">
                <a:solidFill>
                  <a:srgbClr val="888888"/>
                </a:solidFill>
              </a:defRPr>
            </a:lvl1pPr>
          </a:lstStyle>
          <a:p>
            <a:fld id="{86CB4B4D-7CA3-9044-876B-883B54F8677D}" type="slidenum">
              <a:rPr/>
              <a:pPr/>
              <a:t>‹N°›</a:t>
            </a:fld>
            <a:endParaRPr/>
          </a:p>
        </p:txBody>
      </p:sp>
    </p:spTree>
    <p:extLst>
      <p:ext uri="{BB962C8B-B14F-4D97-AF65-F5344CB8AC3E}">
        <p14:creationId xmlns:p14="http://schemas.microsoft.com/office/powerpoint/2010/main" val="3652854632"/>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1_Titre seul">
    <p:spTree>
      <p:nvGrpSpPr>
        <p:cNvPr id="1" name=""/>
        <p:cNvGrpSpPr/>
        <p:nvPr/>
      </p:nvGrpSpPr>
      <p:grpSpPr>
        <a:xfrm>
          <a:off x="0" y="0"/>
          <a:ext cx="0" cy="0"/>
          <a:chOff x="0" y="0"/>
          <a:chExt cx="0" cy="0"/>
        </a:xfrm>
      </p:grpSpPr>
      <p:sp>
        <p:nvSpPr>
          <p:cNvPr id="170" name="Texte du titre"/>
          <p:cNvSpPr txBox="1">
            <a:spLocks noGrp="1"/>
          </p:cNvSpPr>
          <p:nvPr>
            <p:ph type="title"/>
          </p:nvPr>
        </p:nvSpPr>
        <p:spPr>
          <a:xfrm>
            <a:off x="457200" y="274638"/>
            <a:ext cx="8229600" cy="1143001"/>
          </a:xfrm>
          <a:prstGeom prst="rect">
            <a:avLst/>
          </a:prstGeom>
        </p:spPr>
        <p:txBody>
          <a:bodyPr/>
          <a:lstStyle>
            <a:lvl1pPr algn="ctr" defTabSz="914400">
              <a:defRPr sz="4400" cap="none">
                <a:solidFill>
                  <a:srgbClr val="000000"/>
                </a:solidFill>
              </a:defRPr>
            </a:lvl1pPr>
          </a:lstStyle>
          <a:p>
            <a:r>
              <a:t>Texte du titre</a:t>
            </a:r>
          </a:p>
        </p:txBody>
      </p:sp>
      <p:sp>
        <p:nvSpPr>
          <p:cNvPr id="171" name="Numéro de diapositive"/>
          <p:cNvSpPr txBox="1">
            <a:spLocks noGrp="1"/>
          </p:cNvSpPr>
          <p:nvPr>
            <p:ph type="sldNum" sz="quarter" idx="2"/>
          </p:nvPr>
        </p:nvSpPr>
        <p:spPr>
          <a:xfrm>
            <a:off x="8422818" y="6404292"/>
            <a:ext cx="263983" cy="269241"/>
          </a:xfrm>
          <a:prstGeom prst="rect">
            <a:avLst/>
          </a:prstGeom>
        </p:spPr>
        <p:txBody>
          <a:bodyPr/>
          <a:lstStyle>
            <a:lvl1pPr>
              <a:defRPr sz="1200" b="0">
                <a:solidFill>
                  <a:srgbClr val="888888"/>
                </a:solidFill>
              </a:defRPr>
            </a:lvl1pPr>
          </a:lstStyle>
          <a:p>
            <a:fld id="{86CB4B4D-7CA3-9044-876B-883B54F8677D}" type="slidenum">
              <a:rPr/>
              <a:pPr/>
              <a:t>‹N°›</a:t>
            </a:fld>
            <a:endParaRPr/>
          </a:p>
        </p:txBody>
      </p:sp>
    </p:spTree>
    <p:extLst>
      <p:ext uri="{BB962C8B-B14F-4D97-AF65-F5344CB8AC3E}">
        <p14:creationId xmlns:p14="http://schemas.microsoft.com/office/powerpoint/2010/main" val="4068014467"/>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Contenu avec légende">
    <p:spTree>
      <p:nvGrpSpPr>
        <p:cNvPr id="1" name=""/>
        <p:cNvGrpSpPr/>
        <p:nvPr/>
      </p:nvGrpSpPr>
      <p:grpSpPr>
        <a:xfrm>
          <a:off x="0" y="0"/>
          <a:ext cx="0" cy="0"/>
          <a:chOff x="0" y="0"/>
          <a:chExt cx="0" cy="0"/>
        </a:xfrm>
      </p:grpSpPr>
      <p:sp>
        <p:nvSpPr>
          <p:cNvPr id="185" name="Texte du titre"/>
          <p:cNvSpPr txBox="1">
            <a:spLocks noGrp="1"/>
          </p:cNvSpPr>
          <p:nvPr>
            <p:ph type="title"/>
          </p:nvPr>
        </p:nvSpPr>
        <p:spPr>
          <a:xfrm>
            <a:off x="457200" y="273050"/>
            <a:ext cx="3008314" cy="1162050"/>
          </a:xfrm>
          <a:prstGeom prst="rect">
            <a:avLst/>
          </a:prstGeom>
        </p:spPr>
        <p:txBody>
          <a:bodyPr anchor="b"/>
          <a:lstStyle>
            <a:lvl1pPr defTabSz="914400">
              <a:defRPr sz="2000" b="1" cap="none">
                <a:solidFill>
                  <a:srgbClr val="000000"/>
                </a:solidFill>
              </a:defRPr>
            </a:lvl1pPr>
          </a:lstStyle>
          <a:p>
            <a:r>
              <a:t>Texte du titre</a:t>
            </a:r>
          </a:p>
        </p:txBody>
      </p:sp>
      <p:sp>
        <p:nvSpPr>
          <p:cNvPr id="186" name="Texte niveau 1…"/>
          <p:cNvSpPr txBox="1">
            <a:spLocks noGrp="1"/>
          </p:cNvSpPr>
          <p:nvPr>
            <p:ph type="body" idx="1"/>
          </p:nvPr>
        </p:nvSpPr>
        <p:spPr>
          <a:xfrm>
            <a:off x="3575050" y="273050"/>
            <a:ext cx="5111750" cy="5853113"/>
          </a:xfrm>
          <a:prstGeom prst="rect">
            <a:avLst/>
          </a:prstGeom>
        </p:spPr>
        <p:txBody>
          <a:bodyPr/>
          <a:lstStyle>
            <a:lvl1pPr marL="342900" indent="-342900" defTabSz="914400">
              <a:spcBef>
                <a:spcPts val="700"/>
              </a:spcBef>
              <a:buChar char="•"/>
              <a:defRPr sz="3200">
                <a:solidFill>
                  <a:srgbClr val="000000"/>
                </a:solidFill>
              </a:defRPr>
            </a:lvl1pPr>
            <a:lvl2pPr marL="783771" indent="-326571" defTabSz="914400">
              <a:spcBef>
                <a:spcPts val="700"/>
              </a:spcBef>
              <a:buChar char="–"/>
              <a:defRPr sz="3200">
                <a:solidFill>
                  <a:srgbClr val="000000"/>
                </a:solidFill>
              </a:defRPr>
            </a:lvl2pPr>
            <a:lvl3pPr marL="1219200" indent="-304800" defTabSz="914400">
              <a:spcBef>
                <a:spcPts val="700"/>
              </a:spcBef>
              <a:buSzPct val="100000"/>
              <a:buChar char="•"/>
              <a:defRPr sz="3200">
                <a:solidFill>
                  <a:srgbClr val="000000"/>
                </a:solidFill>
              </a:defRPr>
            </a:lvl3pPr>
            <a:lvl4pPr marL="1737360" indent="-365760" defTabSz="914400">
              <a:spcBef>
                <a:spcPts val="700"/>
              </a:spcBef>
              <a:defRPr sz="3200">
                <a:solidFill>
                  <a:srgbClr val="000000"/>
                </a:solidFill>
              </a:defRPr>
            </a:lvl4pPr>
            <a:lvl5pPr marL="2194560" indent="-365760" defTabSz="914400">
              <a:spcBef>
                <a:spcPts val="700"/>
              </a:spcBef>
              <a:buSzPct val="100000"/>
              <a:buChar char="»"/>
              <a:defRPr sz="3200">
                <a:solidFill>
                  <a:srgbClr val="000000"/>
                </a:solidFill>
              </a:defRPr>
            </a:lvl5pPr>
          </a:lstStyle>
          <a:p>
            <a:r>
              <a:t>Texte niveau 1</a:t>
            </a:r>
          </a:p>
          <a:p>
            <a:pPr lvl="1"/>
            <a:r>
              <a:t>Texte niveau 2</a:t>
            </a:r>
          </a:p>
          <a:p>
            <a:pPr lvl="2"/>
            <a:r>
              <a:t>Texte niveau 3</a:t>
            </a:r>
          </a:p>
          <a:p>
            <a:pPr lvl="3"/>
            <a:r>
              <a:t>Texte niveau 4</a:t>
            </a:r>
          </a:p>
          <a:p>
            <a:pPr lvl="4"/>
            <a:r>
              <a:t>Texte niveau 5</a:t>
            </a:r>
          </a:p>
        </p:txBody>
      </p:sp>
      <p:sp>
        <p:nvSpPr>
          <p:cNvPr id="187" name="Espace réservé du texte 3"/>
          <p:cNvSpPr>
            <a:spLocks noGrp="1"/>
          </p:cNvSpPr>
          <p:nvPr>
            <p:ph type="body" sz="half" idx="13"/>
          </p:nvPr>
        </p:nvSpPr>
        <p:spPr>
          <a:xfrm>
            <a:off x="457199" y="1435100"/>
            <a:ext cx="3008315" cy="4691063"/>
          </a:xfrm>
          <a:prstGeom prst="rect">
            <a:avLst/>
          </a:prstGeom>
        </p:spPr>
        <p:txBody>
          <a:bodyPr/>
          <a:lstStyle/>
          <a:p>
            <a:pPr marL="0" indent="0" defTabSz="914400">
              <a:spcBef>
                <a:spcPts val="300"/>
              </a:spcBef>
              <a:buSzTx/>
              <a:buFontTx/>
              <a:buNone/>
              <a:defRPr sz="1400">
                <a:solidFill>
                  <a:srgbClr val="000000"/>
                </a:solidFill>
              </a:defRPr>
            </a:pPr>
            <a:endParaRPr/>
          </a:p>
        </p:txBody>
      </p:sp>
      <p:sp>
        <p:nvSpPr>
          <p:cNvPr id="188" name="Numéro de diapositive"/>
          <p:cNvSpPr txBox="1">
            <a:spLocks noGrp="1"/>
          </p:cNvSpPr>
          <p:nvPr>
            <p:ph type="sldNum" sz="quarter" idx="2"/>
          </p:nvPr>
        </p:nvSpPr>
        <p:spPr>
          <a:xfrm>
            <a:off x="8422818" y="6404292"/>
            <a:ext cx="263983" cy="269241"/>
          </a:xfrm>
          <a:prstGeom prst="rect">
            <a:avLst/>
          </a:prstGeom>
        </p:spPr>
        <p:txBody>
          <a:bodyPr/>
          <a:lstStyle>
            <a:lvl1pPr>
              <a:defRPr sz="1200" b="0">
                <a:solidFill>
                  <a:srgbClr val="888888"/>
                </a:solidFill>
              </a:defRPr>
            </a:lvl1pPr>
          </a:lstStyle>
          <a:p>
            <a:fld id="{86CB4B4D-7CA3-9044-876B-883B54F8677D}" type="slidenum">
              <a:rPr/>
              <a:pPr/>
              <a:t>‹N°›</a:t>
            </a:fld>
            <a:endParaRPr/>
          </a:p>
        </p:txBody>
      </p:sp>
    </p:spTree>
    <p:extLst>
      <p:ext uri="{BB962C8B-B14F-4D97-AF65-F5344CB8AC3E}">
        <p14:creationId xmlns:p14="http://schemas.microsoft.com/office/powerpoint/2010/main" val="1333621583"/>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2_Image avec légende">
    <p:spTree>
      <p:nvGrpSpPr>
        <p:cNvPr id="1" name=""/>
        <p:cNvGrpSpPr/>
        <p:nvPr/>
      </p:nvGrpSpPr>
      <p:grpSpPr>
        <a:xfrm>
          <a:off x="0" y="0"/>
          <a:ext cx="0" cy="0"/>
          <a:chOff x="0" y="0"/>
          <a:chExt cx="0" cy="0"/>
        </a:xfrm>
      </p:grpSpPr>
      <p:sp>
        <p:nvSpPr>
          <p:cNvPr id="195" name="Texte du titre"/>
          <p:cNvSpPr txBox="1">
            <a:spLocks noGrp="1"/>
          </p:cNvSpPr>
          <p:nvPr>
            <p:ph type="title"/>
          </p:nvPr>
        </p:nvSpPr>
        <p:spPr>
          <a:xfrm>
            <a:off x="1792288" y="4800600"/>
            <a:ext cx="5486401" cy="566738"/>
          </a:xfrm>
          <a:prstGeom prst="rect">
            <a:avLst/>
          </a:prstGeom>
        </p:spPr>
        <p:txBody>
          <a:bodyPr anchor="b"/>
          <a:lstStyle>
            <a:lvl1pPr defTabSz="914400">
              <a:defRPr sz="2000" b="1" cap="none">
                <a:solidFill>
                  <a:srgbClr val="000000"/>
                </a:solidFill>
              </a:defRPr>
            </a:lvl1pPr>
          </a:lstStyle>
          <a:p>
            <a:r>
              <a:t>Texte du titre</a:t>
            </a:r>
          </a:p>
        </p:txBody>
      </p:sp>
      <p:sp>
        <p:nvSpPr>
          <p:cNvPr id="196" name="Espace réservé pour une image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197" name="Texte niveau 1…"/>
          <p:cNvSpPr txBox="1">
            <a:spLocks noGrp="1"/>
          </p:cNvSpPr>
          <p:nvPr>
            <p:ph type="body" sz="quarter" idx="1"/>
          </p:nvPr>
        </p:nvSpPr>
        <p:spPr>
          <a:xfrm>
            <a:off x="1792288" y="5367337"/>
            <a:ext cx="5486401" cy="804863"/>
          </a:xfrm>
          <a:prstGeom prst="rect">
            <a:avLst/>
          </a:prstGeom>
        </p:spPr>
        <p:txBody>
          <a:bodyPr/>
          <a:lstStyle>
            <a:lvl1pPr marL="0" indent="0" defTabSz="914400">
              <a:spcBef>
                <a:spcPts val="300"/>
              </a:spcBef>
              <a:buSzTx/>
              <a:buFontTx/>
              <a:buNone/>
              <a:defRPr sz="1400">
                <a:solidFill>
                  <a:srgbClr val="000000"/>
                </a:solidFill>
              </a:defRPr>
            </a:lvl1pPr>
            <a:lvl2pPr marL="0" indent="457200" defTabSz="914400">
              <a:spcBef>
                <a:spcPts val="300"/>
              </a:spcBef>
              <a:buSzTx/>
              <a:buFontTx/>
              <a:buNone/>
              <a:defRPr sz="1400">
                <a:solidFill>
                  <a:srgbClr val="000000"/>
                </a:solidFill>
              </a:defRPr>
            </a:lvl2pPr>
            <a:lvl3pPr indent="914400" defTabSz="914400">
              <a:spcBef>
                <a:spcPts val="300"/>
              </a:spcBef>
              <a:buFontTx/>
              <a:defRPr sz="1400">
                <a:solidFill>
                  <a:srgbClr val="000000"/>
                </a:solidFill>
              </a:defRPr>
            </a:lvl3pPr>
            <a:lvl4pPr marL="0" indent="1371600" defTabSz="914400">
              <a:spcBef>
                <a:spcPts val="300"/>
              </a:spcBef>
              <a:buSzTx/>
              <a:buFontTx/>
              <a:buNone/>
              <a:defRPr sz="1400">
                <a:solidFill>
                  <a:srgbClr val="000000"/>
                </a:solidFill>
              </a:defRPr>
            </a:lvl4pPr>
            <a:lvl5pPr indent="1828800" defTabSz="914400">
              <a:spcBef>
                <a:spcPts val="300"/>
              </a:spcBef>
              <a:buFontTx/>
              <a:defRPr sz="1400">
                <a:solidFill>
                  <a:srgbClr val="000000"/>
                </a:solidFill>
              </a:defRPr>
            </a:lvl5pPr>
          </a:lstStyle>
          <a:p>
            <a:r>
              <a:t>Texte niveau 1</a:t>
            </a:r>
          </a:p>
          <a:p>
            <a:pPr lvl="1"/>
            <a:r>
              <a:t>Texte niveau 2</a:t>
            </a:r>
          </a:p>
          <a:p>
            <a:pPr lvl="2"/>
            <a:r>
              <a:t>Texte niveau 3</a:t>
            </a:r>
          </a:p>
          <a:p>
            <a:pPr lvl="3"/>
            <a:r>
              <a:t>Texte niveau 4</a:t>
            </a:r>
          </a:p>
          <a:p>
            <a:pPr lvl="4"/>
            <a:r>
              <a:t>Texte niveau 5</a:t>
            </a:r>
          </a:p>
        </p:txBody>
      </p:sp>
      <p:sp>
        <p:nvSpPr>
          <p:cNvPr id="198" name="Numéro de diapositive"/>
          <p:cNvSpPr txBox="1">
            <a:spLocks noGrp="1"/>
          </p:cNvSpPr>
          <p:nvPr>
            <p:ph type="sldNum" sz="quarter" idx="2"/>
          </p:nvPr>
        </p:nvSpPr>
        <p:spPr>
          <a:xfrm>
            <a:off x="8422818" y="6404292"/>
            <a:ext cx="263983" cy="269241"/>
          </a:xfrm>
          <a:prstGeom prst="rect">
            <a:avLst/>
          </a:prstGeom>
        </p:spPr>
        <p:txBody>
          <a:bodyPr/>
          <a:lstStyle>
            <a:lvl1pPr>
              <a:defRPr sz="1200" b="0">
                <a:solidFill>
                  <a:srgbClr val="888888"/>
                </a:solidFill>
              </a:defRPr>
            </a:lvl1pPr>
          </a:lstStyle>
          <a:p>
            <a:fld id="{86CB4B4D-7CA3-9044-876B-883B54F8677D}" type="slidenum">
              <a:rPr/>
              <a:pPr/>
              <a:t>‹N°›</a:t>
            </a:fld>
            <a:endParaRPr/>
          </a:p>
        </p:txBody>
      </p:sp>
    </p:spTree>
    <p:extLst>
      <p:ext uri="{BB962C8B-B14F-4D97-AF65-F5344CB8AC3E}">
        <p14:creationId xmlns:p14="http://schemas.microsoft.com/office/powerpoint/2010/main" val="1080694198"/>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Titre et texte vertical">
    <p:spTree>
      <p:nvGrpSpPr>
        <p:cNvPr id="1" name=""/>
        <p:cNvGrpSpPr/>
        <p:nvPr/>
      </p:nvGrpSpPr>
      <p:grpSpPr>
        <a:xfrm>
          <a:off x="0" y="0"/>
          <a:ext cx="0" cy="0"/>
          <a:chOff x="0" y="0"/>
          <a:chExt cx="0" cy="0"/>
        </a:xfrm>
      </p:grpSpPr>
      <p:sp>
        <p:nvSpPr>
          <p:cNvPr id="205" name="Texte du titre"/>
          <p:cNvSpPr txBox="1">
            <a:spLocks noGrp="1"/>
          </p:cNvSpPr>
          <p:nvPr>
            <p:ph type="title"/>
          </p:nvPr>
        </p:nvSpPr>
        <p:spPr>
          <a:xfrm>
            <a:off x="457200" y="274638"/>
            <a:ext cx="8229600" cy="1143001"/>
          </a:xfrm>
          <a:prstGeom prst="rect">
            <a:avLst/>
          </a:prstGeom>
        </p:spPr>
        <p:txBody>
          <a:bodyPr/>
          <a:lstStyle>
            <a:lvl1pPr algn="ctr" defTabSz="914400">
              <a:defRPr sz="4400" cap="none">
                <a:solidFill>
                  <a:srgbClr val="000000"/>
                </a:solidFill>
              </a:defRPr>
            </a:lvl1pPr>
          </a:lstStyle>
          <a:p>
            <a:r>
              <a:t>Texte du titre</a:t>
            </a:r>
          </a:p>
        </p:txBody>
      </p:sp>
      <p:sp>
        <p:nvSpPr>
          <p:cNvPr id="206" name="Texte niveau 1…"/>
          <p:cNvSpPr txBox="1">
            <a:spLocks noGrp="1"/>
          </p:cNvSpPr>
          <p:nvPr>
            <p:ph type="body" idx="1"/>
          </p:nvPr>
        </p:nvSpPr>
        <p:spPr>
          <a:xfrm>
            <a:off x="457200" y="1600200"/>
            <a:ext cx="8229600" cy="4525963"/>
          </a:xfrm>
          <a:prstGeom prst="rect">
            <a:avLst/>
          </a:prstGeom>
        </p:spPr>
        <p:txBody>
          <a:bodyPr/>
          <a:lstStyle>
            <a:lvl1pPr marL="342900" indent="-342900" defTabSz="914400">
              <a:spcBef>
                <a:spcPts val="700"/>
              </a:spcBef>
              <a:buChar char="•"/>
              <a:defRPr sz="3200">
                <a:solidFill>
                  <a:srgbClr val="000000"/>
                </a:solidFill>
              </a:defRPr>
            </a:lvl1pPr>
            <a:lvl2pPr marL="783771" indent="-326571" defTabSz="914400">
              <a:spcBef>
                <a:spcPts val="700"/>
              </a:spcBef>
              <a:buChar char="–"/>
              <a:defRPr sz="3200">
                <a:solidFill>
                  <a:srgbClr val="000000"/>
                </a:solidFill>
              </a:defRPr>
            </a:lvl2pPr>
            <a:lvl3pPr marL="1219200" indent="-304800" defTabSz="914400">
              <a:spcBef>
                <a:spcPts val="700"/>
              </a:spcBef>
              <a:buSzPct val="100000"/>
              <a:buChar char="•"/>
              <a:defRPr sz="3200">
                <a:solidFill>
                  <a:srgbClr val="000000"/>
                </a:solidFill>
              </a:defRPr>
            </a:lvl3pPr>
            <a:lvl4pPr marL="1737360" indent="-365760" defTabSz="914400">
              <a:spcBef>
                <a:spcPts val="700"/>
              </a:spcBef>
              <a:defRPr sz="3200">
                <a:solidFill>
                  <a:srgbClr val="000000"/>
                </a:solidFill>
              </a:defRPr>
            </a:lvl4pPr>
            <a:lvl5pPr marL="2194560" indent="-365760" defTabSz="914400">
              <a:spcBef>
                <a:spcPts val="700"/>
              </a:spcBef>
              <a:buSzPct val="100000"/>
              <a:buChar char="»"/>
              <a:defRPr sz="3200">
                <a:solidFill>
                  <a:srgbClr val="000000"/>
                </a:solidFill>
              </a:defRPr>
            </a:lvl5pPr>
          </a:lstStyle>
          <a:p>
            <a:r>
              <a:t>Texte niveau 1</a:t>
            </a:r>
          </a:p>
          <a:p>
            <a:pPr lvl="1"/>
            <a:r>
              <a:t>Texte niveau 2</a:t>
            </a:r>
          </a:p>
          <a:p>
            <a:pPr lvl="2"/>
            <a:r>
              <a:t>Texte niveau 3</a:t>
            </a:r>
          </a:p>
          <a:p>
            <a:pPr lvl="3"/>
            <a:r>
              <a:t>Texte niveau 4</a:t>
            </a:r>
          </a:p>
          <a:p>
            <a:pPr lvl="4"/>
            <a:r>
              <a:t>Texte niveau 5</a:t>
            </a:r>
          </a:p>
        </p:txBody>
      </p:sp>
      <p:sp>
        <p:nvSpPr>
          <p:cNvPr id="207" name="Numéro de diapositive"/>
          <p:cNvSpPr txBox="1">
            <a:spLocks noGrp="1"/>
          </p:cNvSpPr>
          <p:nvPr>
            <p:ph type="sldNum" sz="quarter" idx="2"/>
          </p:nvPr>
        </p:nvSpPr>
        <p:spPr>
          <a:xfrm>
            <a:off x="8422818" y="6404292"/>
            <a:ext cx="263983" cy="269241"/>
          </a:xfrm>
          <a:prstGeom prst="rect">
            <a:avLst/>
          </a:prstGeom>
        </p:spPr>
        <p:txBody>
          <a:bodyPr/>
          <a:lstStyle>
            <a:lvl1pPr>
              <a:defRPr sz="1200" b="0">
                <a:solidFill>
                  <a:srgbClr val="888888"/>
                </a:solidFill>
              </a:defRPr>
            </a:lvl1pPr>
          </a:lstStyle>
          <a:p>
            <a:fld id="{86CB4B4D-7CA3-9044-876B-883B54F8677D}" type="slidenum">
              <a:rPr/>
              <a:pPr/>
              <a:t>‹N°›</a:t>
            </a:fld>
            <a:endParaRPr/>
          </a:p>
        </p:txBody>
      </p:sp>
    </p:spTree>
    <p:extLst>
      <p:ext uri="{BB962C8B-B14F-4D97-AF65-F5344CB8AC3E}">
        <p14:creationId xmlns:p14="http://schemas.microsoft.com/office/powerpoint/2010/main" val="2895621070"/>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Titre vertical et texte">
    <p:spTree>
      <p:nvGrpSpPr>
        <p:cNvPr id="1" name=""/>
        <p:cNvGrpSpPr/>
        <p:nvPr/>
      </p:nvGrpSpPr>
      <p:grpSpPr>
        <a:xfrm>
          <a:off x="0" y="0"/>
          <a:ext cx="0" cy="0"/>
          <a:chOff x="0" y="0"/>
          <a:chExt cx="0" cy="0"/>
        </a:xfrm>
      </p:grpSpPr>
      <p:sp>
        <p:nvSpPr>
          <p:cNvPr id="214" name="Texte du titre"/>
          <p:cNvSpPr txBox="1">
            <a:spLocks noGrp="1"/>
          </p:cNvSpPr>
          <p:nvPr>
            <p:ph type="title"/>
          </p:nvPr>
        </p:nvSpPr>
        <p:spPr>
          <a:xfrm>
            <a:off x="6629400" y="274638"/>
            <a:ext cx="2057400" cy="5851526"/>
          </a:xfrm>
          <a:prstGeom prst="rect">
            <a:avLst/>
          </a:prstGeom>
        </p:spPr>
        <p:txBody>
          <a:bodyPr/>
          <a:lstStyle>
            <a:lvl1pPr algn="ctr" defTabSz="914400">
              <a:defRPr sz="4400" cap="none">
                <a:solidFill>
                  <a:srgbClr val="000000"/>
                </a:solidFill>
              </a:defRPr>
            </a:lvl1pPr>
          </a:lstStyle>
          <a:p>
            <a:r>
              <a:t>Texte du titre</a:t>
            </a:r>
          </a:p>
        </p:txBody>
      </p:sp>
      <p:sp>
        <p:nvSpPr>
          <p:cNvPr id="215" name="Texte niveau 1…"/>
          <p:cNvSpPr txBox="1">
            <a:spLocks noGrp="1"/>
          </p:cNvSpPr>
          <p:nvPr>
            <p:ph type="body" idx="1"/>
          </p:nvPr>
        </p:nvSpPr>
        <p:spPr>
          <a:xfrm>
            <a:off x="457200" y="274638"/>
            <a:ext cx="6019800" cy="5851526"/>
          </a:xfrm>
          <a:prstGeom prst="rect">
            <a:avLst/>
          </a:prstGeom>
        </p:spPr>
        <p:txBody>
          <a:bodyPr/>
          <a:lstStyle>
            <a:lvl1pPr marL="342900" indent="-342900" defTabSz="914400">
              <a:spcBef>
                <a:spcPts val="700"/>
              </a:spcBef>
              <a:buChar char="•"/>
              <a:defRPr sz="3200">
                <a:solidFill>
                  <a:srgbClr val="000000"/>
                </a:solidFill>
              </a:defRPr>
            </a:lvl1pPr>
            <a:lvl2pPr marL="783771" indent="-326571" defTabSz="914400">
              <a:spcBef>
                <a:spcPts val="700"/>
              </a:spcBef>
              <a:buChar char="–"/>
              <a:defRPr sz="3200">
                <a:solidFill>
                  <a:srgbClr val="000000"/>
                </a:solidFill>
              </a:defRPr>
            </a:lvl2pPr>
            <a:lvl3pPr marL="1219200" indent="-304800" defTabSz="914400">
              <a:spcBef>
                <a:spcPts val="700"/>
              </a:spcBef>
              <a:buSzPct val="100000"/>
              <a:buChar char="•"/>
              <a:defRPr sz="3200">
                <a:solidFill>
                  <a:srgbClr val="000000"/>
                </a:solidFill>
              </a:defRPr>
            </a:lvl3pPr>
            <a:lvl4pPr marL="1737360" indent="-365760" defTabSz="914400">
              <a:spcBef>
                <a:spcPts val="700"/>
              </a:spcBef>
              <a:defRPr sz="3200">
                <a:solidFill>
                  <a:srgbClr val="000000"/>
                </a:solidFill>
              </a:defRPr>
            </a:lvl4pPr>
            <a:lvl5pPr marL="2194560" indent="-365760" defTabSz="914400">
              <a:spcBef>
                <a:spcPts val="700"/>
              </a:spcBef>
              <a:buSzPct val="100000"/>
              <a:buChar char="»"/>
              <a:defRPr sz="3200">
                <a:solidFill>
                  <a:srgbClr val="000000"/>
                </a:solidFill>
              </a:defRPr>
            </a:lvl5pPr>
          </a:lstStyle>
          <a:p>
            <a:r>
              <a:t>Texte niveau 1</a:t>
            </a:r>
          </a:p>
          <a:p>
            <a:pPr lvl="1"/>
            <a:r>
              <a:t>Texte niveau 2</a:t>
            </a:r>
          </a:p>
          <a:p>
            <a:pPr lvl="2"/>
            <a:r>
              <a:t>Texte niveau 3</a:t>
            </a:r>
          </a:p>
          <a:p>
            <a:pPr lvl="3"/>
            <a:r>
              <a:t>Texte niveau 4</a:t>
            </a:r>
          </a:p>
          <a:p>
            <a:pPr lvl="4"/>
            <a:r>
              <a:t>Texte niveau 5</a:t>
            </a:r>
          </a:p>
        </p:txBody>
      </p:sp>
      <p:sp>
        <p:nvSpPr>
          <p:cNvPr id="216" name="Numéro de diapositive"/>
          <p:cNvSpPr txBox="1">
            <a:spLocks noGrp="1"/>
          </p:cNvSpPr>
          <p:nvPr>
            <p:ph type="sldNum" sz="quarter" idx="2"/>
          </p:nvPr>
        </p:nvSpPr>
        <p:spPr>
          <a:xfrm>
            <a:off x="8422818" y="6404292"/>
            <a:ext cx="263983" cy="269241"/>
          </a:xfrm>
          <a:prstGeom prst="rect">
            <a:avLst/>
          </a:prstGeom>
        </p:spPr>
        <p:txBody>
          <a:bodyPr/>
          <a:lstStyle>
            <a:lvl1pPr>
              <a:defRPr sz="1200" b="0">
                <a:solidFill>
                  <a:srgbClr val="888888"/>
                </a:solidFill>
              </a:defRPr>
            </a:lvl1pPr>
          </a:lstStyle>
          <a:p>
            <a:fld id="{86CB4B4D-7CA3-9044-876B-883B54F8677D}" type="slidenum">
              <a:rPr/>
              <a:pPr/>
              <a:t>‹N°›</a:t>
            </a:fld>
            <a:endParaRPr/>
          </a:p>
        </p:txBody>
      </p:sp>
    </p:spTree>
    <p:extLst>
      <p:ext uri="{BB962C8B-B14F-4D97-AF65-F5344CB8AC3E}">
        <p14:creationId xmlns:p14="http://schemas.microsoft.com/office/powerpoint/2010/main" val="3064075563"/>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1_Diapositive de titre">
    <p:spTree>
      <p:nvGrpSpPr>
        <p:cNvPr id="1" name=""/>
        <p:cNvGrpSpPr/>
        <p:nvPr/>
      </p:nvGrpSpPr>
      <p:grpSpPr>
        <a:xfrm>
          <a:off x="0" y="0"/>
          <a:ext cx="0" cy="0"/>
          <a:chOff x="0" y="0"/>
          <a:chExt cx="0" cy="0"/>
        </a:xfrm>
      </p:grpSpPr>
      <p:sp>
        <p:nvSpPr>
          <p:cNvPr id="248" name="Connecteur droit 9"/>
          <p:cNvSpPr/>
          <p:nvPr/>
        </p:nvSpPr>
        <p:spPr>
          <a:xfrm>
            <a:off x="698884" y="3893511"/>
            <a:ext cx="6290735" cy="1"/>
          </a:xfrm>
          <a:prstGeom prst="line">
            <a:avLst/>
          </a:prstGeom>
          <a:ln w="57150" cap="rnd">
            <a:solidFill>
              <a:srgbClr val="680099"/>
            </a:solidFill>
          </a:ln>
        </p:spPr>
        <p:txBody>
          <a:bodyPr lIns="45719" rIns="45719"/>
          <a:lstStyle/>
          <a:p>
            <a:pPr hangingPunct="0"/>
            <a:endParaRPr kern="0">
              <a:solidFill>
                <a:srgbClr val="000000"/>
              </a:solidFill>
              <a:latin typeface="Calibri"/>
              <a:sym typeface="Calibri"/>
            </a:endParaRPr>
          </a:p>
        </p:txBody>
      </p:sp>
      <p:sp>
        <p:nvSpPr>
          <p:cNvPr id="249" name="Connecteur droit 10"/>
          <p:cNvSpPr/>
          <p:nvPr/>
        </p:nvSpPr>
        <p:spPr>
          <a:xfrm flipV="1">
            <a:off x="6995213" y="2866174"/>
            <a:ext cx="1519768" cy="1024466"/>
          </a:xfrm>
          <a:prstGeom prst="line">
            <a:avLst/>
          </a:prstGeom>
          <a:ln w="57150" cap="rnd">
            <a:solidFill>
              <a:srgbClr val="680099"/>
            </a:solidFill>
          </a:ln>
        </p:spPr>
        <p:txBody>
          <a:bodyPr lIns="45719" rIns="45719"/>
          <a:lstStyle/>
          <a:p>
            <a:pPr hangingPunct="0"/>
            <a:endParaRPr kern="0">
              <a:solidFill>
                <a:srgbClr val="000000"/>
              </a:solidFill>
              <a:latin typeface="Calibri"/>
              <a:sym typeface="Calibri"/>
            </a:endParaRPr>
          </a:p>
        </p:txBody>
      </p:sp>
      <p:sp>
        <p:nvSpPr>
          <p:cNvPr id="250" name="Connecteur droit 11"/>
          <p:cNvSpPr/>
          <p:nvPr/>
        </p:nvSpPr>
        <p:spPr>
          <a:xfrm flipH="1" flipV="1">
            <a:off x="699179" y="-1"/>
            <a:ext cx="2" cy="3885050"/>
          </a:xfrm>
          <a:prstGeom prst="line">
            <a:avLst/>
          </a:prstGeom>
          <a:ln w="57150" cap="rnd">
            <a:solidFill>
              <a:srgbClr val="680099"/>
            </a:solidFill>
          </a:ln>
        </p:spPr>
        <p:txBody>
          <a:bodyPr lIns="45719" rIns="45719"/>
          <a:lstStyle/>
          <a:p>
            <a:pPr hangingPunct="0"/>
            <a:endParaRPr kern="0">
              <a:solidFill>
                <a:srgbClr val="000000"/>
              </a:solidFill>
              <a:latin typeface="Calibri"/>
              <a:sym typeface="Calibri"/>
            </a:endParaRPr>
          </a:p>
        </p:txBody>
      </p:sp>
      <p:pic>
        <p:nvPicPr>
          <p:cNvPr id="251" name="Image 13" descr="Image 13"/>
          <p:cNvPicPr>
            <a:picLocks noChangeAspect="1"/>
          </p:cNvPicPr>
          <p:nvPr/>
        </p:nvPicPr>
        <p:blipFill>
          <a:blip r:embed="rId2">
            <a:extLst/>
          </a:blip>
          <a:stretch>
            <a:fillRect/>
          </a:stretch>
        </p:blipFill>
        <p:spPr>
          <a:xfrm>
            <a:off x="681605" y="6188693"/>
            <a:ext cx="1779510" cy="433869"/>
          </a:xfrm>
          <a:prstGeom prst="rect">
            <a:avLst/>
          </a:prstGeom>
          <a:ln w="12700">
            <a:miter lim="400000"/>
          </a:ln>
        </p:spPr>
      </p:pic>
      <p:sp>
        <p:nvSpPr>
          <p:cNvPr id="252" name="Texte du titre"/>
          <p:cNvSpPr txBox="1">
            <a:spLocks noGrp="1"/>
          </p:cNvSpPr>
          <p:nvPr>
            <p:ph type="title"/>
          </p:nvPr>
        </p:nvSpPr>
        <p:spPr>
          <a:xfrm>
            <a:off x="894888" y="123283"/>
            <a:ext cx="7772401" cy="1470026"/>
          </a:xfrm>
          <a:prstGeom prst="rect">
            <a:avLst/>
          </a:prstGeom>
        </p:spPr>
        <p:txBody>
          <a:bodyPr/>
          <a:lstStyle>
            <a:lvl1pPr>
              <a:defRPr sz="4400" cap="none">
                <a:solidFill>
                  <a:srgbClr val="680099"/>
                </a:solidFill>
              </a:defRPr>
            </a:lvl1pPr>
          </a:lstStyle>
          <a:p>
            <a:r>
              <a:t>Texte du titre</a:t>
            </a:r>
          </a:p>
        </p:txBody>
      </p:sp>
      <p:sp>
        <p:nvSpPr>
          <p:cNvPr id="253" name="Texte niveau 1…"/>
          <p:cNvSpPr txBox="1">
            <a:spLocks noGrp="1"/>
          </p:cNvSpPr>
          <p:nvPr>
            <p:ph type="body" sz="quarter" idx="1"/>
          </p:nvPr>
        </p:nvSpPr>
        <p:spPr>
          <a:xfrm>
            <a:off x="894887" y="1623595"/>
            <a:ext cx="7791912" cy="1472431"/>
          </a:xfrm>
          <a:prstGeom prst="rect">
            <a:avLst/>
          </a:prstGeom>
        </p:spPr>
        <p:txBody>
          <a:bodyPr/>
          <a:lstStyle>
            <a:lvl1pPr marL="0" indent="0">
              <a:spcBef>
                <a:spcPts val="700"/>
              </a:spcBef>
              <a:buSzTx/>
              <a:buFontTx/>
              <a:buNone/>
              <a:defRPr sz="3200">
                <a:solidFill>
                  <a:srgbClr val="262626"/>
                </a:solidFill>
              </a:defRPr>
            </a:lvl1pPr>
            <a:lvl2pPr marL="0" indent="457200">
              <a:spcBef>
                <a:spcPts val="700"/>
              </a:spcBef>
              <a:buSzTx/>
              <a:buFontTx/>
              <a:buNone/>
              <a:defRPr sz="3200">
                <a:solidFill>
                  <a:srgbClr val="262626"/>
                </a:solidFill>
              </a:defRPr>
            </a:lvl2pPr>
            <a:lvl3pPr indent="914400">
              <a:spcBef>
                <a:spcPts val="700"/>
              </a:spcBef>
              <a:buFontTx/>
              <a:defRPr sz="3200">
                <a:solidFill>
                  <a:srgbClr val="262626"/>
                </a:solidFill>
              </a:defRPr>
            </a:lvl3pPr>
            <a:lvl4pPr marL="0" indent="1371600">
              <a:spcBef>
                <a:spcPts val="700"/>
              </a:spcBef>
              <a:buSzTx/>
              <a:buFontTx/>
              <a:buNone/>
              <a:defRPr sz="3200">
                <a:solidFill>
                  <a:srgbClr val="262626"/>
                </a:solidFill>
              </a:defRPr>
            </a:lvl4pPr>
            <a:lvl5pPr indent="1828800">
              <a:spcBef>
                <a:spcPts val="700"/>
              </a:spcBef>
              <a:buFontTx/>
              <a:defRPr sz="3200">
                <a:solidFill>
                  <a:srgbClr val="262626"/>
                </a:solidFill>
              </a:defRPr>
            </a:lvl5pPr>
          </a:lstStyle>
          <a:p>
            <a:r>
              <a:t>Texte niveau 1</a:t>
            </a:r>
          </a:p>
          <a:p>
            <a:pPr lvl="1"/>
            <a:r>
              <a:t>Texte niveau 2</a:t>
            </a:r>
          </a:p>
          <a:p>
            <a:pPr lvl="2"/>
            <a:r>
              <a:t>Texte niveau 3</a:t>
            </a:r>
          </a:p>
          <a:p>
            <a:pPr lvl="3"/>
            <a:r>
              <a:t>Texte niveau 4</a:t>
            </a:r>
          </a:p>
          <a:p>
            <a:pPr lvl="4"/>
            <a:r>
              <a:t>Texte niveau 5</a:t>
            </a:r>
          </a:p>
        </p:txBody>
      </p:sp>
      <p:sp>
        <p:nvSpPr>
          <p:cNvPr id="254" name="Numéro de diapositive"/>
          <p:cNvSpPr txBox="1">
            <a:spLocks noGrp="1"/>
          </p:cNvSpPr>
          <p:nvPr>
            <p:ph type="sldNum" sz="quarter" idx="2"/>
          </p:nvPr>
        </p:nvSpPr>
        <p:spPr>
          <a:prstGeom prst="rect">
            <a:avLst/>
          </a:prstGeom>
        </p:spPr>
        <p:txBody>
          <a:bodyPr/>
          <a:lstStyle>
            <a:lvl1pPr>
              <a:defRPr>
                <a:solidFill>
                  <a:srgbClr val="262626"/>
                </a:solidFill>
              </a:defRPr>
            </a:lvl1pPr>
          </a:lstStyle>
          <a:p>
            <a:fld id="{86CB4B4D-7CA3-9044-876B-883B54F8677D}" type="slidenum">
              <a:rPr/>
              <a:pPr/>
              <a:t>‹N°›</a:t>
            </a:fld>
            <a:endParaRPr/>
          </a:p>
        </p:txBody>
      </p:sp>
      <p:sp>
        <p:nvSpPr>
          <p:cNvPr id="255" name="Espace réservé du texte 10"/>
          <p:cNvSpPr>
            <a:spLocks noGrp="1"/>
          </p:cNvSpPr>
          <p:nvPr>
            <p:ph type="body" sz="quarter" idx="13"/>
          </p:nvPr>
        </p:nvSpPr>
        <p:spPr>
          <a:xfrm>
            <a:off x="895350" y="4107391"/>
            <a:ext cx="7791450" cy="1579564"/>
          </a:xfrm>
          <a:prstGeom prst="rect">
            <a:avLst/>
          </a:prstGeom>
        </p:spPr>
        <p:txBody>
          <a:bodyPr/>
          <a:lstStyle/>
          <a:p>
            <a:pPr marL="0" indent="0">
              <a:spcBef>
                <a:spcPts val="300"/>
              </a:spcBef>
              <a:buSzTx/>
              <a:buFontTx/>
              <a:buNone/>
              <a:defRPr sz="1500">
                <a:solidFill>
                  <a:srgbClr val="000000"/>
                </a:solidFill>
              </a:defRPr>
            </a:pPr>
            <a:endParaRPr/>
          </a:p>
        </p:txBody>
      </p:sp>
    </p:spTree>
    <p:extLst>
      <p:ext uri="{BB962C8B-B14F-4D97-AF65-F5344CB8AC3E}">
        <p14:creationId xmlns:p14="http://schemas.microsoft.com/office/powerpoint/2010/main" val="92205699"/>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1_page de contenu texte">
    <p:spTree>
      <p:nvGrpSpPr>
        <p:cNvPr id="1" name=""/>
        <p:cNvGrpSpPr/>
        <p:nvPr/>
      </p:nvGrpSpPr>
      <p:grpSpPr>
        <a:xfrm>
          <a:off x="0" y="0"/>
          <a:ext cx="0" cy="0"/>
          <a:chOff x="0" y="0"/>
          <a:chExt cx="0" cy="0"/>
        </a:xfrm>
      </p:grpSpPr>
      <p:sp>
        <p:nvSpPr>
          <p:cNvPr id="262" name="Texte du titre"/>
          <p:cNvSpPr txBox="1">
            <a:spLocks noGrp="1"/>
          </p:cNvSpPr>
          <p:nvPr>
            <p:ph type="title"/>
          </p:nvPr>
        </p:nvSpPr>
        <p:spPr>
          <a:prstGeom prst="rect">
            <a:avLst/>
          </a:prstGeom>
        </p:spPr>
        <p:txBody>
          <a:bodyPr/>
          <a:lstStyle/>
          <a:p>
            <a:r>
              <a:t>Texte du titre</a:t>
            </a:r>
          </a:p>
        </p:txBody>
      </p:sp>
      <p:sp>
        <p:nvSpPr>
          <p:cNvPr id="263"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64"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288633736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a:xfrm>
            <a:off x="799753" y="364673"/>
            <a:ext cx="7772400" cy="804624"/>
          </a:xfrm>
        </p:spPr>
        <p:txBody>
          <a:bodyPr anchor="t">
            <a:normAutofit/>
          </a:bodyPr>
          <a:lstStyle>
            <a:lvl1pPr algn="l">
              <a:defRPr sz="3000" b="0" cap="all"/>
            </a:lvl1pPr>
          </a:lstStyle>
          <a:p>
            <a:r>
              <a:rPr lang="fr-FR" dirty="0" smtClean="0"/>
              <a:t>Cliquez et modifiez le titre</a:t>
            </a:r>
            <a:endParaRPr lang="fr-FR" dirty="0"/>
          </a:p>
        </p:txBody>
      </p:sp>
      <p:sp>
        <p:nvSpPr>
          <p:cNvPr id="5" name="Espace réservé du pied de page 4"/>
          <p:cNvSpPr>
            <a:spLocks noGrp="1"/>
          </p:cNvSpPr>
          <p:nvPr>
            <p:ph type="ftr" sz="quarter" idx="11"/>
          </p:nvPr>
        </p:nvSpPr>
        <p:spPr/>
        <p:txBody>
          <a:bodyPr/>
          <a:lstStyle/>
          <a:p>
            <a:pPr>
              <a:lnSpc>
                <a:spcPts val="1330"/>
              </a:lnSpc>
            </a:pPr>
            <a:r>
              <a:rPr lang="fr-FR" b="1" dirty="0" smtClean="0">
                <a:solidFill>
                  <a:srgbClr val="680099"/>
                </a:solidFill>
              </a:rPr>
              <a:t>DGRI</a:t>
            </a:r>
          </a:p>
          <a:p>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
        <p:nvSpPr>
          <p:cNvPr id="12" name="Espace réservé du contenu 2"/>
          <p:cNvSpPr>
            <a:spLocks noGrp="1"/>
          </p:cNvSpPr>
          <p:nvPr>
            <p:ph idx="1" hasCustomPrompt="1"/>
          </p:nvPr>
        </p:nvSpPr>
        <p:spPr>
          <a:xfrm>
            <a:off x="805400" y="1476296"/>
            <a:ext cx="7881400" cy="146994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268288" marR="0" indent="-268288" algn="l" defTabSz="457200" rtl="0" eaLnBrk="1" fontAlgn="auto" latinLnBrk="0" hangingPunct="1">
              <a:lnSpc>
                <a:spcPct val="100000"/>
              </a:lnSpc>
              <a:spcBef>
                <a:spcPct val="20000"/>
              </a:spcBef>
              <a:spcAft>
                <a:spcPts val="0"/>
              </a:spcAft>
              <a:buClr>
                <a:srgbClr val="680099"/>
              </a:buClr>
              <a:buSzTx/>
              <a:buFont typeface="Arial Italic"/>
              <a:buChar char="■"/>
              <a:tabLst/>
              <a:defRPr sz="2000"/>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686A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1"/>
            <a:r>
              <a:rPr lang="fr-FR" dirty="0" smtClean="0"/>
              <a:t>Deuxième niveau</a:t>
            </a:r>
            <a:endParaRPr lang="fr-FR" dirty="0"/>
          </a:p>
        </p:txBody>
      </p:sp>
    </p:spTree>
    <p:extLst>
      <p:ext uri="{BB962C8B-B14F-4D97-AF65-F5344CB8AC3E}">
        <p14:creationId xmlns:p14="http://schemas.microsoft.com/office/powerpoint/2010/main" val="3772279317"/>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2_page sommaire">
    <p:spTree>
      <p:nvGrpSpPr>
        <p:cNvPr id="1" name=""/>
        <p:cNvGrpSpPr/>
        <p:nvPr/>
      </p:nvGrpSpPr>
      <p:grpSpPr>
        <a:xfrm>
          <a:off x="0" y="0"/>
          <a:ext cx="0" cy="0"/>
          <a:chOff x="0" y="0"/>
          <a:chExt cx="0" cy="0"/>
        </a:xfrm>
      </p:grpSpPr>
      <p:sp>
        <p:nvSpPr>
          <p:cNvPr id="280" name="Texte du titre"/>
          <p:cNvSpPr txBox="1">
            <a:spLocks noGrp="1"/>
          </p:cNvSpPr>
          <p:nvPr>
            <p:ph type="title"/>
          </p:nvPr>
        </p:nvSpPr>
        <p:spPr>
          <a:xfrm>
            <a:off x="799752" y="364672"/>
            <a:ext cx="7772401" cy="804625"/>
          </a:xfrm>
          <a:prstGeom prst="rect">
            <a:avLst/>
          </a:prstGeom>
        </p:spPr>
        <p:txBody>
          <a:bodyPr anchor="t"/>
          <a:lstStyle/>
          <a:p>
            <a:r>
              <a:t>Texte du titre</a:t>
            </a:r>
          </a:p>
        </p:txBody>
      </p:sp>
      <p:sp>
        <p:nvSpPr>
          <p:cNvPr id="281" name="Numéro de diapositive"/>
          <p:cNvSpPr txBox="1">
            <a:spLocks noGrp="1"/>
          </p:cNvSpPr>
          <p:nvPr>
            <p:ph type="sldNum" sz="quarter" idx="2"/>
          </p:nvPr>
        </p:nvSpPr>
        <p:spPr>
          <a:xfrm>
            <a:off x="8347430" y="6423342"/>
            <a:ext cx="252970" cy="231141"/>
          </a:xfrm>
          <a:prstGeom prst="rect">
            <a:avLst/>
          </a:prstGeom>
        </p:spPr>
        <p:txBody>
          <a:bodyPr/>
          <a:lstStyle/>
          <a:p>
            <a:fld id="{86CB4B4D-7CA3-9044-876B-883B54F8677D}" type="slidenum">
              <a:rPr/>
              <a:pPr/>
              <a:t>‹N°›</a:t>
            </a:fld>
            <a:endParaRPr/>
          </a:p>
        </p:txBody>
      </p:sp>
      <p:sp>
        <p:nvSpPr>
          <p:cNvPr id="282" name="Texte niveau 1…"/>
          <p:cNvSpPr txBox="1">
            <a:spLocks noGrp="1"/>
          </p:cNvSpPr>
          <p:nvPr>
            <p:ph type="body" sz="quarter" idx="1"/>
          </p:nvPr>
        </p:nvSpPr>
        <p:spPr>
          <a:xfrm>
            <a:off x="805400" y="1476296"/>
            <a:ext cx="7881401" cy="1469944"/>
          </a:xfrm>
          <a:prstGeom prst="rect">
            <a:avLst/>
          </a:prstGeom>
        </p:spPr>
        <p:txBody>
          <a:bodyPr/>
          <a:lstStyle>
            <a:lvl2pPr marL="268288" indent="-268288"/>
          </a:lstStyle>
          <a:p>
            <a:r>
              <a:t>Texte niveau 1</a:t>
            </a:r>
          </a:p>
          <a:p>
            <a:pPr lvl="1"/>
            <a:r>
              <a:t>Texte niveau 2</a:t>
            </a:r>
          </a:p>
          <a:p>
            <a:pPr lvl="2"/>
            <a:r>
              <a:t>Texte niveau 3</a:t>
            </a:r>
          </a:p>
          <a:p>
            <a:pPr lvl="3"/>
            <a:r>
              <a:t>Texte niveau 4</a:t>
            </a:r>
          </a:p>
          <a:p>
            <a:pPr lvl="4"/>
            <a:r>
              <a:t>Texte niveau 5</a:t>
            </a:r>
          </a:p>
        </p:txBody>
      </p:sp>
    </p:spTree>
    <p:extLst>
      <p:ext uri="{BB962C8B-B14F-4D97-AF65-F5344CB8AC3E}">
        <p14:creationId xmlns:p14="http://schemas.microsoft.com/office/powerpoint/2010/main" val="3775407992"/>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2_Disposition personnalisée">
    <p:spTree>
      <p:nvGrpSpPr>
        <p:cNvPr id="1" name=""/>
        <p:cNvGrpSpPr/>
        <p:nvPr/>
      </p:nvGrpSpPr>
      <p:grpSpPr>
        <a:xfrm>
          <a:off x="0" y="0"/>
          <a:ext cx="0" cy="0"/>
          <a:chOff x="0" y="0"/>
          <a:chExt cx="0" cy="0"/>
        </a:xfrm>
      </p:grpSpPr>
      <p:sp>
        <p:nvSpPr>
          <p:cNvPr id="289" name="Texte du titre"/>
          <p:cNvSpPr txBox="1">
            <a:spLocks noGrp="1"/>
          </p:cNvSpPr>
          <p:nvPr>
            <p:ph type="title"/>
          </p:nvPr>
        </p:nvSpPr>
        <p:spPr>
          <a:prstGeom prst="rect">
            <a:avLst/>
          </a:prstGeom>
        </p:spPr>
        <p:txBody>
          <a:bodyPr/>
          <a:lstStyle/>
          <a:p>
            <a:r>
              <a:t>Texte du titre</a:t>
            </a:r>
          </a:p>
        </p:txBody>
      </p:sp>
      <p:sp>
        <p:nvSpPr>
          <p:cNvPr id="290" name="Numéro de diapositive"/>
          <p:cNvSpPr txBox="1">
            <a:spLocks noGrp="1"/>
          </p:cNvSpPr>
          <p:nvPr>
            <p:ph type="sldNum" sz="quarter" idx="2"/>
          </p:nvPr>
        </p:nvSpPr>
        <p:spPr>
          <a:xfrm>
            <a:off x="8347430" y="6423342"/>
            <a:ext cx="252970" cy="231141"/>
          </a:xfrm>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546575500"/>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3_Image avec légende">
    <p:spTree>
      <p:nvGrpSpPr>
        <p:cNvPr id="1" name=""/>
        <p:cNvGrpSpPr/>
        <p:nvPr/>
      </p:nvGrpSpPr>
      <p:grpSpPr>
        <a:xfrm>
          <a:off x="0" y="0"/>
          <a:ext cx="0" cy="0"/>
          <a:chOff x="0" y="0"/>
          <a:chExt cx="0" cy="0"/>
        </a:xfrm>
      </p:grpSpPr>
      <p:sp>
        <p:nvSpPr>
          <p:cNvPr id="297" name="Texte du titre"/>
          <p:cNvSpPr txBox="1">
            <a:spLocks noGrp="1"/>
          </p:cNvSpPr>
          <p:nvPr>
            <p:ph type="title"/>
          </p:nvPr>
        </p:nvSpPr>
        <p:spPr>
          <a:xfrm>
            <a:off x="808773" y="69691"/>
            <a:ext cx="8004162" cy="828576"/>
          </a:xfrm>
          <a:prstGeom prst="rect">
            <a:avLst/>
          </a:prstGeom>
        </p:spPr>
        <p:txBody>
          <a:bodyPr anchor="b"/>
          <a:lstStyle/>
          <a:p>
            <a:r>
              <a:t>Texte du titre</a:t>
            </a:r>
          </a:p>
        </p:txBody>
      </p:sp>
      <p:sp>
        <p:nvSpPr>
          <p:cNvPr id="298" name="Espace réservé pour une image  2"/>
          <p:cNvSpPr>
            <a:spLocks noGrp="1"/>
          </p:cNvSpPr>
          <p:nvPr>
            <p:ph type="pic" sz="half" idx="13"/>
          </p:nvPr>
        </p:nvSpPr>
        <p:spPr>
          <a:xfrm>
            <a:off x="677332" y="1494530"/>
            <a:ext cx="6601357" cy="3233045"/>
          </a:xfrm>
          <a:prstGeom prst="rect">
            <a:avLst/>
          </a:prstGeom>
        </p:spPr>
        <p:txBody>
          <a:bodyPr lIns="91439" rIns="91439">
            <a:noAutofit/>
          </a:bodyPr>
          <a:lstStyle/>
          <a:p>
            <a:endParaRPr/>
          </a:p>
        </p:txBody>
      </p:sp>
      <p:sp>
        <p:nvSpPr>
          <p:cNvPr id="299" name="Texte niveau 1…"/>
          <p:cNvSpPr txBox="1">
            <a:spLocks noGrp="1"/>
          </p:cNvSpPr>
          <p:nvPr>
            <p:ph type="body" sz="quarter" idx="1"/>
          </p:nvPr>
        </p:nvSpPr>
        <p:spPr>
          <a:xfrm>
            <a:off x="677332" y="5367337"/>
            <a:ext cx="6601357"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indent="914400">
              <a:spcBef>
                <a:spcPts val="300"/>
              </a:spcBef>
              <a:buFontTx/>
              <a:defRPr sz="1400"/>
            </a:lvl3pPr>
            <a:lvl4pPr marL="0" indent="1371600">
              <a:spcBef>
                <a:spcPts val="300"/>
              </a:spcBef>
              <a:buSzTx/>
              <a:buFontTx/>
              <a:buNone/>
              <a:defRPr sz="1400"/>
            </a:lvl4pPr>
            <a:lvl5pPr indent="1828800">
              <a:spcBef>
                <a:spcPts val="300"/>
              </a:spcBef>
              <a:buFontTx/>
              <a:defRPr sz="1400"/>
            </a:lvl5pPr>
          </a:lstStyle>
          <a:p>
            <a:r>
              <a:t>Texte niveau 1</a:t>
            </a:r>
          </a:p>
          <a:p>
            <a:pPr lvl="1"/>
            <a:r>
              <a:t>Texte niveau 2</a:t>
            </a:r>
          </a:p>
          <a:p>
            <a:pPr lvl="2"/>
            <a:r>
              <a:t>Texte niveau 3</a:t>
            </a:r>
          </a:p>
          <a:p>
            <a:pPr lvl="3"/>
            <a:r>
              <a:t>Texte niveau 4</a:t>
            </a:r>
          </a:p>
          <a:p>
            <a:pPr lvl="4"/>
            <a:r>
              <a:t>Texte niveau 5</a:t>
            </a:r>
          </a:p>
        </p:txBody>
      </p:sp>
      <p:sp>
        <p:nvSpPr>
          <p:cNvPr id="300" name="Numéro de diapositive"/>
          <p:cNvSpPr txBox="1">
            <a:spLocks noGrp="1"/>
          </p:cNvSpPr>
          <p:nvPr>
            <p:ph type="sldNum" sz="quarter" idx="2"/>
          </p:nvPr>
        </p:nvSpPr>
        <p:spPr>
          <a:xfrm>
            <a:off x="8347430" y="6423342"/>
            <a:ext cx="252970" cy="231141"/>
          </a:xfrm>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826523186"/>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2_Diapositive de titre">
    <p:spTree>
      <p:nvGrpSpPr>
        <p:cNvPr id="1" name=""/>
        <p:cNvGrpSpPr/>
        <p:nvPr/>
      </p:nvGrpSpPr>
      <p:grpSpPr>
        <a:xfrm>
          <a:off x="0" y="0"/>
          <a:ext cx="0" cy="0"/>
          <a:chOff x="0" y="0"/>
          <a:chExt cx="0" cy="0"/>
        </a:xfrm>
      </p:grpSpPr>
      <p:sp>
        <p:nvSpPr>
          <p:cNvPr id="307" name="Texte du titre"/>
          <p:cNvSpPr txBox="1">
            <a:spLocks noGrp="1"/>
          </p:cNvSpPr>
          <p:nvPr>
            <p:ph type="title"/>
          </p:nvPr>
        </p:nvSpPr>
        <p:spPr>
          <a:xfrm>
            <a:off x="685800" y="2130425"/>
            <a:ext cx="7772400" cy="1470025"/>
          </a:xfrm>
          <a:prstGeom prst="rect">
            <a:avLst/>
          </a:prstGeom>
        </p:spPr>
        <p:txBody>
          <a:bodyPr/>
          <a:lstStyle>
            <a:lvl1pPr algn="ctr" defTabSz="914400">
              <a:defRPr sz="4400" cap="none">
                <a:solidFill>
                  <a:srgbClr val="000000"/>
                </a:solidFill>
              </a:defRPr>
            </a:lvl1pPr>
          </a:lstStyle>
          <a:p>
            <a:r>
              <a:t>Texte du titre</a:t>
            </a:r>
          </a:p>
        </p:txBody>
      </p:sp>
      <p:sp>
        <p:nvSpPr>
          <p:cNvPr id="308" name="Texte niveau 1…"/>
          <p:cNvSpPr txBox="1">
            <a:spLocks noGrp="1"/>
          </p:cNvSpPr>
          <p:nvPr>
            <p:ph type="body" sz="quarter" idx="1"/>
          </p:nvPr>
        </p:nvSpPr>
        <p:spPr>
          <a:xfrm>
            <a:off x="1371600" y="3886200"/>
            <a:ext cx="6400800" cy="1752600"/>
          </a:xfrm>
          <a:prstGeom prst="rect">
            <a:avLst/>
          </a:prstGeom>
        </p:spPr>
        <p:txBody>
          <a:bodyPr/>
          <a:lstStyle>
            <a:lvl1pPr marL="0" indent="0" algn="ctr" defTabSz="914400">
              <a:spcBef>
                <a:spcPts val="700"/>
              </a:spcBef>
              <a:buSzTx/>
              <a:buFontTx/>
              <a:buNone/>
              <a:defRPr sz="3200">
                <a:solidFill>
                  <a:srgbClr val="888888"/>
                </a:solidFill>
              </a:defRPr>
            </a:lvl1pPr>
            <a:lvl2pPr marL="0" indent="457200" algn="ctr" defTabSz="914400">
              <a:spcBef>
                <a:spcPts val="700"/>
              </a:spcBef>
              <a:buSzTx/>
              <a:buFontTx/>
              <a:buNone/>
              <a:defRPr sz="3200">
                <a:solidFill>
                  <a:srgbClr val="888888"/>
                </a:solidFill>
              </a:defRPr>
            </a:lvl2pPr>
            <a:lvl3pPr indent="914400" algn="ctr" defTabSz="914400">
              <a:spcBef>
                <a:spcPts val="700"/>
              </a:spcBef>
              <a:buFontTx/>
              <a:defRPr sz="3200">
                <a:solidFill>
                  <a:srgbClr val="888888"/>
                </a:solidFill>
              </a:defRPr>
            </a:lvl3pPr>
            <a:lvl4pPr marL="0" indent="1371600" algn="ctr" defTabSz="914400">
              <a:spcBef>
                <a:spcPts val="700"/>
              </a:spcBef>
              <a:buSzTx/>
              <a:buFontTx/>
              <a:buNone/>
              <a:defRPr sz="3200">
                <a:solidFill>
                  <a:srgbClr val="888888"/>
                </a:solidFill>
              </a:defRPr>
            </a:lvl4pPr>
            <a:lvl5pPr indent="1828800" algn="ctr" defTabSz="914400">
              <a:spcBef>
                <a:spcPts val="700"/>
              </a:spcBef>
              <a:buFontTx/>
              <a:defRPr sz="3200">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309" name="Numéro de diapositive"/>
          <p:cNvSpPr txBox="1">
            <a:spLocks noGrp="1"/>
          </p:cNvSpPr>
          <p:nvPr>
            <p:ph type="sldNum" sz="quarter" idx="2"/>
          </p:nvPr>
        </p:nvSpPr>
        <p:spPr>
          <a:xfrm>
            <a:off x="8422818" y="6404292"/>
            <a:ext cx="263983" cy="269241"/>
          </a:xfrm>
          <a:prstGeom prst="rect">
            <a:avLst/>
          </a:prstGeom>
        </p:spPr>
        <p:txBody>
          <a:bodyPr/>
          <a:lstStyle>
            <a:lvl1pPr>
              <a:defRPr sz="1200" b="0">
                <a:solidFill>
                  <a:srgbClr val="888888"/>
                </a:solidFill>
              </a:defRPr>
            </a:lvl1pPr>
          </a:lstStyle>
          <a:p>
            <a:fld id="{86CB4B4D-7CA3-9044-876B-883B54F8677D}" type="slidenum">
              <a:rPr/>
              <a:pPr/>
              <a:t>‹N°›</a:t>
            </a:fld>
            <a:endParaRPr/>
          </a:p>
        </p:txBody>
      </p:sp>
    </p:spTree>
    <p:extLst>
      <p:ext uri="{BB962C8B-B14F-4D97-AF65-F5344CB8AC3E}">
        <p14:creationId xmlns:p14="http://schemas.microsoft.com/office/powerpoint/2010/main" val="2853317110"/>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1_Titre de section">
    <p:spTree>
      <p:nvGrpSpPr>
        <p:cNvPr id="1" name=""/>
        <p:cNvGrpSpPr/>
        <p:nvPr/>
      </p:nvGrpSpPr>
      <p:grpSpPr>
        <a:xfrm>
          <a:off x="0" y="0"/>
          <a:ext cx="0" cy="0"/>
          <a:chOff x="0" y="0"/>
          <a:chExt cx="0" cy="0"/>
        </a:xfrm>
      </p:grpSpPr>
      <p:sp>
        <p:nvSpPr>
          <p:cNvPr id="325" name="Texte du titre"/>
          <p:cNvSpPr txBox="1">
            <a:spLocks noGrp="1"/>
          </p:cNvSpPr>
          <p:nvPr>
            <p:ph type="title"/>
          </p:nvPr>
        </p:nvSpPr>
        <p:spPr>
          <a:xfrm>
            <a:off x="722312" y="4406900"/>
            <a:ext cx="7772401" cy="1362075"/>
          </a:xfrm>
          <a:prstGeom prst="rect">
            <a:avLst/>
          </a:prstGeom>
        </p:spPr>
        <p:txBody>
          <a:bodyPr anchor="t"/>
          <a:lstStyle>
            <a:lvl1pPr defTabSz="914400">
              <a:defRPr sz="4000" b="1">
                <a:solidFill>
                  <a:srgbClr val="000000"/>
                </a:solidFill>
              </a:defRPr>
            </a:lvl1pPr>
          </a:lstStyle>
          <a:p>
            <a:r>
              <a:t>Texte du titre</a:t>
            </a:r>
          </a:p>
        </p:txBody>
      </p:sp>
      <p:sp>
        <p:nvSpPr>
          <p:cNvPr id="326" name="Texte niveau 1…"/>
          <p:cNvSpPr txBox="1">
            <a:spLocks noGrp="1"/>
          </p:cNvSpPr>
          <p:nvPr>
            <p:ph type="body" sz="quarter" idx="1"/>
          </p:nvPr>
        </p:nvSpPr>
        <p:spPr>
          <a:xfrm>
            <a:off x="722312" y="2906713"/>
            <a:ext cx="7772401" cy="1500188"/>
          </a:xfrm>
          <a:prstGeom prst="rect">
            <a:avLst/>
          </a:prstGeom>
        </p:spPr>
        <p:txBody>
          <a:bodyPr anchor="b"/>
          <a:lstStyle>
            <a:lvl1pPr marL="0" indent="0" defTabSz="914400">
              <a:buSzTx/>
              <a:buFontTx/>
              <a:buNone/>
              <a:defRPr>
                <a:solidFill>
                  <a:srgbClr val="888888"/>
                </a:solidFill>
              </a:defRPr>
            </a:lvl1pPr>
            <a:lvl2pPr marL="0" indent="457200" defTabSz="914400">
              <a:buSzTx/>
              <a:buFontTx/>
              <a:buNone/>
              <a:defRPr>
                <a:solidFill>
                  <a:srgbClr val="888888"/>
                </a:solidFill>
              </a:defRPr>
            </a:lvl2pPr>
            <a:lvl3pPr indent="914400" defTabSz="914400">
              <a:buFontTx/>
              <a:defRPr>
                <a:solidFill>
                  <a:srgbClr val="888888"/>
                </a:solidFill>
              </a:defRPr>
            </a:lvl3pPr>
            <a:lvl4pPr marL="0" indent="1371600" defTabSz="914400">
              <a:buSzTx/>
              <a:buFontTx/>
              <a:buNone/>
              <a:defRPr>
                <a:solidFill>
                  <a:srgbClr val="888888"/>
                </a:solidFill>
              </a:defRPr>
            </a:lvl4pPr>
            <a:lvl5pPr indent="1828800" defTabSz="914400">
              <a:buFontTx/>
              <a:defRPr>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327" name="Numéro de diapositive"/>
          <p:cNvSpPr txBox="1">
            <a:spLocks noGrp="1"/>
          </p:cNvSpPr>
          <p:nvPr>
            <p:ph type="sldNum" sz="quarter" idx="2"/>
          </p:nvPr>
        </p:nvSpPr>
        <p:spPr>
          <a:xfrm>
            <a:off x="8422818" y="6404292"/>
            <a:ext cx="263983" cy="269241"/>
          </a:xfrm>
          <a:prstGeom prst="rect">
            <a:avLst/>
          </a:prstGeom>
        </p:spPr>
        <p:txBody>
          <a:bodyPr/>
          <a:lstStyle>
            <a:lvl1pPr>
              <a:defRPr sz="1200" b="0">
                <a:solidFill>
                  <a:srgbClr val="888888"/>
                </a:solidFill>
              </a:defRPr>
            </a:lvl1pPr>
          </a:lstStyle>
          <a:p>
            <a:fld id="{86CB4B4D-7CA3-9044-876B-883B54F8677D}" type="slidenum">
              <a:rPr/>
              <a:pPr/>
              <a:t>‹N°›</a:t>
            </a:fld>
            <a:endParaRPr/>
          </a:p>
        </p:txBody>
      </p:sp>
    </p:spTree>
    <p:extLst>
      <p:ext uri="{BB962C8B-B14F-4D97-AF65-F5344CB8AC3E}">
        <p14:creationId xmlns:p14="http://schemas.microsoft.com/office/powerpoint/2010/main" val="1742893057"/>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1_Deux contenus">
    <p:spTree>
      <p:nvGrpSpPr>
        <p:cNvPr id="1" name=""/>
        <p:cNvGrpSpPr/>
        <p:nvPr/>
      </p:nvGrpSpPr>
      <p:grpSpPr>
        <a:xfrm>
          <a:off x="0" y="0"/>
          <a:ext cx="0" cy="0"/>
          <a:chOff x="0" y="0"/>
          <a:chExt cx="0" cy="0"/>
        </a:xfrm>
      </p:grpSpPr>
      <p:sp>
        <p:nvSpPr>
          <p:cNvPr id="334" name="Texte du titre"/>
          <p:cNvSpPr txBox="1">
            <a:spLocks noGrp="1"/>
          </p:cNvSpPr>
          <p:nvPr>
            <p:ph type="title"/>
          </p:nvPr>
        </p:nvSpPr>
        <p:spPr>
          <a:xfrm>
            <a:off x="457200" y="274638"/>
            <a:ext cx="8229600" cy="1143001"/>
          </a:xfrm>
          <a:prstGeom prst="rect">
            <a:avLst/>
          </a:prstGeom>
        </p:spPr>
        <p:txBody>
          <a:bodyPr/>
          <a:lstStyle>
            <a:lvl1pPr algn="ctr" defTabSz="914400">
              <a:defRPr sz="4400" cap="none">
                <a:solidFill>
                  <a:srgbClr val="000000"/>
                </a:solidFill>
              </a:defRPr>
            </a:lvl1pPr>
          </a:lstStyle>
          <a:p>
            <a:r>
              <a:t>Texte du titre</a:t>
            </a:r>
          </a:p>
        </p:txBody>
      </p:sp>
      <p:sp>
        <p:nvSpPr>
          <p:cNvPr id="335" name="Texte niveau 1…"/>
          <p:cNvSpPr txBox="1">
            <a:spLocks noGrp="1"/>
          </p:cNvSpPr>
          <p:nvPr>
            <p:ph type="body" sz="half" idx="1"/>
          </p:nvPr>
        </p:nvSpPr>
        <p:spPr>
          <a:xfrm>
            <a:off x="457200" y="1600200"/>
            <a:ext cx="4038600" cy="4525963"/>
          </a:xfrm>
          <a:prstGeom prst="rect">
            <a:avLst/>
          </a:prstGeom>
        </p:spPr>
        <p:txBody>
          <a:bodyPr/>
          <a:lstStyle>
            <a:lvl1pPr marL="342900" indent="-342900" defTabSz="914400">
              <a:spcBef>
                <a:spcPts val="600"/>
              </a:spcBef>
              <a:buChar char="•"/>
              <a:defRPr sz="2800">
                <a:solidFill>
                  <a:srgbClr val="000000"/>
                </a:solidFill>
              </a:defRPr>
            </a:lvl1pPr>
            <a:lvl2pPr marL="790575" indent="-333375" defTabSz="914400">
              <a:spcBef>
                <a:spcPts val="600"/>
              </a:spcBef>
              <a:buChar char="–"/>
              <a:defRPr sz="2800">
                <a:solidFill>
                  <a:srgbClr val="000000"/>
                </a:solidFill>
              </a:defRPr>
            </a:lvl2pPr>
            <a:lvl3pPr marL="1234439" indent="-320039" defTabSz="914400">
              <a:spcBef>
                <a:spcPts val="600"/>
              </a:spcBef>
              <a:buSzPct val="100000"/>
              <a:buChar char="•"/>
              <a:defRPr sz="2800">
                <a:solidFill>
                  <a:srgbClr val="000000"/>
                </a:solidFill>
              </a:defRPr>
            </a:lvl3pPr>
            <a:lvl4pPr marL="1727200" indent="-355600" defTabSz="914400">
              <a:spcBef>
                <a:spcPts val="600"/>
              </a:spcBef>
              <a:defRPr sz="2800">
                <a:solidFill>
                  <a:srgbClr val="000000"/>
                </a:solidFill>
              </a:defRPr>
            </a:lvl4pPr>
            <a:lvl5pPr marL="2184400" indent="-355600" defTabSz="914400">
              <a:spcBef>
                <a:spcPts val="600"/>
              </a:spcBef>
              <a:buSzPct val="100000"/>
              <a:buChar char="»"/>
              <a:defRPr sz="2800">
                <a:solidFill>
                  <a:srgbClr val="000000"/>
                </a:solidFill>
              </a:defRPr>
            </a:lvl5pPr>
          </a:lstStyle>
          <a:p>
            <a:r>
              <a:t>Texte niveau 1</a:t>
            </a:r>
          </a:p>
          <a:p>
            <a:pPr lvl="1"/>
            <a:r>
              <a:t>Texte niveau 2</a:t>
            </a:r>
          </a:p>
          <a:p>
            <a:pPr lvl="2"/>
            <a:r>
              <a:t>Texte niveau 3</a:t>
            </a:r>
          </a:p>
          <a:p>
            <a:pPr lvl="3"/>
            <a:r>
              <a:t>Texte niveau 4</a:t>
            </a:r>
          </a:p>
          <a:p>
            <a:pPr lvl="4"/>
            <a:r>
              <a:t>Texte niveau 5</a:t>
            </a:r>
          </a:p>
        </p:txBody>
      </p:sp>
      <p:sp>
        <p:nvSpPr>
          <p:cNvPr id="336" name="Numéro de diapositive"/>
          <p:cNvSpPr txBox="1">
            <a:spLocks noGrp="1"/>
          </p:cNvSpPr>
          <p:nvPr>
            <p:ph type="sldNum" sz="quarter" idx="2"/>
          </p:nvPr>
        </p:nvSpPr>
        <p:spPr>
          <a:xfrm>
            <a:off x="8422818" y="6404292"/>
            <a:ext cx="263983" cy="269241"/>
          </a:xfrm>
          <a:prstGeom prst="rect">
            <a:avLst/>
          </a:prstGeom>
        </p:spPr>
        <p:txBody>
          <a:bodyPr/>
          <a:lstStyle>
            <a:lvl1pPr>
              <a:defRPr sz="1200" b="0">
                <a:solidFill>
                  <a:srgbClr val="888888"/>
                </a:solidFill>
              </a:defRPr>
            </a:lvl1pPr>
          </a:lstStyle>
          <a:p>
            <a:fld id="{86CB4B4D-7CA3-9044-876B-883B54F8677D}" type="slidenum">
              <a:rPr/>
              <a:pPr/>
              <a:t>‹N°›</a:t>
            </a:fld>
            <a:endParaRPr/>
          </a:p>
        </p:txBody>
      </p:sp>
    </p:spTree>
    <p:extLst>
      <p:ext uri="{BB962C8B-B14F-4D97-AF65-F5344CB8AC3E}">
        <p14:creationId xmlns:p14="http://schemas.microsoft.com/office/powerpoint/2010/main" val="2758238617"/>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1_Comparaison">
    <p:spTree>
      <p:nvGrpSpPr>
        <p:cNvPr id="1" name=""/>
        <p:cNvGrpSpPr/>
        <p:nvPr/>
      </p:nvGrpSpPr>
      <p:grpSpPr>
        <a:xfrm>
          <a:off x="0" y="0"/>
          <a:ext cx="0" cy="0"/>
          <a:chOff x="0" y="0"/>
          <a:chExt cx="0" cy="0"/>
        </a:xfrm>
      </p:grpSpPr>
      <p:sp>
        <p:nvSpPr>
          <p:cNvPr id="343" name="Texte du titre"/>
          <p:cNvSpPr txBox="1">
            <a:spLocks noGrp="1"/>
          </p:cNvSpPr>
          <p:nvPr>
            <p:ph type="title"/>
          </p:nvPr>
        </p:nvSpPr>
        <p:spPr>
          <a:xfrm>
            <a:off x="457200" y="274638"/>
            <a:ext cx="8229600" cy="1143001"/>
          </a:xfrm>
          <a:prstGeom prst="rect">
            <a:avLst/>
          </a:prstGeom>
        </p:spPr>
        <p:txBody>
          <a:bodyPr/>
          <a:lstStyle>
            <a:lvl1pPr algn="ctr" defTabSz="914400">
              <a:defRPr sz="4400" cap="none">
                <a:solidFill>
                  <a:srgbClr val="000000"/>
                </a:solidFill>
              </a:defRPr>
            </a:lvl1pPr>
          </a:lstStyle>
          <a:p>
            <a:r>
              <a:t>Texte du titre</a:t>
            </a:r>
          </a:p>
        </p:txBody>
      </p:sp>
      <p:sp>
        <p:nvSpPr>
          <p:cNvPr id="344" name="Texte niveau 1…"/>
          <p:cNvSpPr txBox="1">
            <a:spLocks noGrp="1"/>
          </p:cNvSpPr>
          <p:nvPr>
            <p:ph type="body" sz="quarter" idx="1"/>
          </p:nvPr>
        </p:nvSpPr>
        <p:spPr>
          <a:xfrm>
            <a:off x="457200" y="1535112"/>
            <a:ext cx="4040188" cy="639763"/>
          </a:xfrm>
          <a:prstGeom prst="rect">
            <a:avLst/>
          </a:prstGeom>
        </p:spPr>
        <p:txBody>
          <a:bodyPr anchor="b"/>
          <a:lstStyle>
            <a:lvl1pPr marL="0" indent="0" defTabSz="914400">
              <a:spcBef>
                <a:spcPts val="500"/>
              </a:spcBef>
              <a:buSzTx/>
              <a:buFontTx/>
              <a:buNone/>
              <a:defRPr sz="2400" b="1">
                <a:solidFill>
                  <a:srgbClr val="000000"/>
                </a:solidFill>
              </a:defRPr>
            </a:lvl1pPr>
            <a:lvl2pPr marL="0" indent="457200" defTabSz="914400">
              <a:spcBef>
                <a:spcPts val="500"/>
              </a:spcBef>
              <a:buSzTx/>
              <a:buFontTx/>
              <a:buNone/>
              <a:defRPr sz="2400" b="1">
                <a:solidFill>
                  <a:srgbClr val="000000"/>
                </a:solidFill>
              </a:defRPr>
            </a:lvl2pPr>
            <a:lvl3pPr indent="914400" defTabSz="914400">
              <a:spcBef>
                <a:spcPts val="500"/>
              </a:spcBef>
              <a:buFontTx/>
              <a:defRPr sz="2400" b="1">
                <a:solidFill>
                  <a:srgbClr val="000000"/>
                </a:solidFill>
              </a:defRPr>
            </a:lvl3pPr>
            <a:lvl4pPr marL="0" indent="1371600" defTabSz="914400">
              <a:spcBef>
                <a:spcPts val="500"/>
              </a:spcBef>
              <a:buSzTx/>
              <a:buFontTx/>
              <a:buNone/>
              <a:defRPr sz="2400" b="1">
                <a:solidFill>
                  <a:srgbClr val="000000"/>
                </a:solidFill>
              </a:defRPr>
            </a:lvl4pPr>
            <a:lvl5pPr indent="1828800" defTabSz="914400">
              <a:spcBef>
                <a:spcPts val="500"/>
              </a:spcBef>
              <a:buFontTx/>
              <a:defRPr sz="2400" b="1">
                <a:solidFill>
                  <a:srgbClr val="000000"/>
                </a:solidFill>
              </a:defRPr>
            </a:lvl5pPr>
          </a:lstStyle>
          <a:p>
            <a:r>
              <a:t>Texte niveau 1</a:t>
            </a:r>
          </a:p>
          <a:p>
            <a:pPr lvl="1"/>
            <a:r>
              <a:t>Texte niveau 2</a:t>
            </a:r>
          </a:p>
          <a:p>
            <a:pPr lvl="2"/>
            <a:r>
              <a:t>Texte niveau 3</a:t>
            </a:r>
          </a:p>
          <a:p>
            <a:pPr lvl="3"/>
            <a:r>
              <a:t>Texte niveau 4</a:t>
            </a:r>
          </a:p>
          <a:p>
            <a:pPr lvl="4"/>
            <a:r>
              <a:t>Texte niveau 5</a:t>
            </a:r>
          </a:p>
        </p:txBody>
      </p:sp>
      <p:sp>
        <p:nvSpPr>
          <p:cNvPr id="345" name="Espace réservé du texte 4"/>
          <p:cNvSpPr>
            <a:spLocks noGrp="1"/>
          </p:cNvSpPr>
          <p:nvPr>
            <p:ph type="body" sz="quarter" idx="13"/>
          </p:nvPr>
        </p:nvSpPr>
        <p:spPr>
          <a:xfrm>
            <a:off x="4645025" y="1535112"/>
            <a:ext cx="4041775" cy="639763"/>
          </a:xfrm>
          <a:prstGeom prst="rect">
            <a:avLst/>
          </a:prstGeom>
        </p:spPr>
        <p:txBody>
          <a:bodyPr anchor="b"/>
          <a:lstStyle/>
          <a:p>
            <a:pPr marL="0" indent="0" defTabSz="914400">
              <a:spcBef>
                <a:spcPts val="500"/>
              </a:spcBef>
              <a:buSzTx/>
              <a:buFontTx/>
              <a:buNone/>
              <a:defRPr sz="2400" b="1">
                <a:solidFill>
                  <a:srgbClr val="000000"/>
                </a:solidFill>
              </a:defRPr>
            </a:pPr>
            <a:endParaRPr/>
          </a:p>
        </p:txBody>
      </p:sp>
      <p:sp>
        <p:nvSpPr>
          <p:cNvPr id="346" name="Numéro de diapositive"/>
          <p:cNvSpPr txBox="1">
            <a:spLocks noGrp="1"/>
          </p:cNvSpPr>
          <p:nvPr>
            <p:ph type="sldNum" sz="quarter" idx="2"/>
          </p:nvPr>
        </p:nvSpPr>
        <p:spPr>
          <a:xfrm>
            <a:off x="8422818" y="6404292"/>
            <a:ext cx="263983" cy="269241"/>
          </a:xfrm>
          <a:prstGeom prst="rect">
            <a:avLst/>
          </a:prstGeom>
        </p:spPr>
        <p:txBody>
          <a:bodyPr/>
          <a:lstStyle>
            <a:lvl1pPr>
              <a:defRPr sz="1200" b="0">
                <a:solidFill>
                  <a:srgbClr val="888888"/>
                </a:solidFill>
              </a:defRPr>
            </a:lvl1pPr>
          </a:lstStyle>
          <a:p>
            <a:fld id="{86CB4B4D-7CA3-9044-876B-883B54F8677D}" type="slidenum">
              <a:rPr/>
              <a:pPr/>
              <a:t>‹N°›</a:t>
            </a:fld>
            <a:endParaRPr/>
          </a:p>
        </p:txBody>
      </p:sp>
    </p:spTree>
    <p:extLst>
      <p:ext uri="{BB962C8B-B14F-4D97-AF65-F5344CB8AC3E}">
        <p14:creationId xmlns:p14="http://schemas.microsoft.com/office/powerpoint/2010/main" val="2695008701"/>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2_Titre seul">
    <p:spTree>
      <p:nvGrpSpPr>
        <p:cNvPr id="1" name=""/>
        <p:cNvGrpSpPr/>
        <p:nvPr/>
      </p:nvGrpSpPr>
      <p:grpSpPr>
        <a:xfrm>
          <a:off x="0" y="0"/>
          <a:ext cx="0" cy="0"/>
          <a:chOff x="0" y="0"/>
          <a:chExt cx="0" cy="0"/>
        </a:xfrm>
      </p:grpSpPr>
      <p:sp>
        <p:nvSpPr>
          <p:cNvPr id="353" name="Texte du titre"/>
          <p:cNvSpPr txBox="1">
            <a:spLocks noGrp="1"/>
          </p:cNvSpPr>
          <p:nvPr>
            <p:ph type="title"/>
          </p:nvPr>
        </p:nvSpPr>
        <p:spPr>
          <a:xfrm>
            <a:off x="457200" y="274638"/>
            <a:ext cx="8229600" cy="1143001"/>
          </a:xfrm>
          <a:prstGeom prst="rect">
            <a:avLst/>
          </a:prstGeom>
        </p:spPr>
        <p:txBody>
          <a:bodyPr/>
          <a:lstStyle>
            <a:lvl1pPr algn="ctr" defTabSz="914400">
              <a:defRPr sz="4400" cap="none">
                <a:solidFill>
                  <a:srgbClr val="000000"/>
                </a:solidFill>
              </a:defRPr>
            </a:lvl1pPr>
          </a:lstStyle>
          <a:p>
            <a:r>
              <a:t>Texte du titre</a:t>
            </a:r>
          </a:p>
        </p:txBody>
      </p:sp>
      <p:sp>
        <p:nvSpPr>
          <p:cNvPr id="354" name="Numéro de diapositive"/>
          <p:cNvSpPr txBox="1">
            <a:spLocks noGrp="1"/>
          </p:cNvSpPr>
          <p:nvPr>
            <p:ph type="sldNum" sz="quarter" idx="2"/>
          </p:nvPr>
        </p:nvSpPr>
        <p:spPr>
          <a:xfrm>
            <a:off x="8422818" y="6404292"/>
            <a:ext cx="263983" cy="269241"/>
          </a:xfrm>
          <a:prstGeom prst="rect">
            <a:avLst/>
          </a:prstGeom>
        </p:spPr>
        <p:txBody>
          <a:bodyPr/>
          <a:lstStyle>
            <a:lvl1pPr>
              <a:defRPr sz="1200" b="0">
                <a:solidFill>
                  <a:srgbClr val="888888"/>
                </a:solidFill>
              </a:defRPr>
            </a:lvl1pPr>
          </a:lstStyle>
          <a:p>
            <a:fld id="{86CB4B4D-7CA3-9044-876B-883B54F8677D}" type="slidenum">
              <a:rPr/>
              <a:pPr/>
              <a:t>‹N°›</a:t>
            </a:fld>
            <a:endParaRPr/>
          </a:p>
        </p:txBody>
      </p:sp>
    </p:spTree>
    <p:extLst>
      <p:ext uri="{BB962C8B-B14F-4D97-AF65-F5344CB8AC3E}">
        <p14:creationId xmlns:p14="http://schemas.microsoft.com/office/powerpoint/2010/main" val="3142439707"/>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1_Vide">
    <p:spTree>
      <p:nvGrpSpPr>
        <p:cNvPr id="1" name=""/>
        <p:cNvGrpSpPr/>
        <p:nvPr/>
      </p:nvGrpSpPr>
      <p:grpSpPr>
        <a:xfrm>
          <a:off x="0" y="0"/>
          <a:ext cx="0" cy="0"/>
          <a:chOff x="0" y="0"/>
          <a:chExt cx="0" cy="0"/>
        </a:xfrm>
      </p:grpSpPr>
      <p:sp>
        <p:nvSpPr>
          <p:cNvPr id="361" name="Numéro de diapositive"/>
          <p:cNvSpPr txBox="1">
            <a:spLocks noGrp="1"/>
          </p:cNvSpPr>
          <p:nvPr>
            <p:ph type="sldNum" sz="quarter" idx="2"/>
          </p:nvPr>
        </p:nvSpPr>
        <p:spPr>
          <a:xfrm>
            <a:off x="8422818" y="6404292"/>
            <a:ext cx="263983" cy="269241"/>
          </a:xfrm>
          <a:prstGeom prst="rect">
            <a:avLst/>
          </a:prstGeom>
        </p:spPr>
        <p:txBody>
          <a:bodyPr/>
          <a:lstStyle>
            <a:lvl1pPr>
              <a:defRPr sz="1200" b="0">
                <a:solidFill>
                  <a:srgbClr val="888888"/>
                </a:solidFill>
              </a:defRPr>
            </a:lvl1pPr>
          </a:lstStyle>
          <a:p>
            <a:fld id="{86CB4B4D-7CA3-9044-876B-883B54F8677D}" type="slidenum">
              <a:rPr/>
              <a:pPr/>
              <a:t>‹N°›</a:t>
            </a:fld>
            <a:endParaRPr/>
          </a:p>
        </p:txBody>
      </p:sp>
    </p:spTree>
    <p:extLst>
      <p:ext uri="{BB962C8B-B14F-4D97-AF65-F5344CB8AC3E}">
        <p14:creationId xmlns:p14="http://schemas.microsoft.com/office/powerpoint/2010/main" val="3845928198"/>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1_Contenu avec légende">
    <p:spTree>
      <p:nvGrpSpPr>
        <p:cNvPr id="1" name=""/>
        <p:cNvGrpSpPr/>
        <p:nvPr/>
      </p:nvGrpSpPr>
      <p:grpSpPr>
        <a:xfrm>
          <a:off x="0" y="0"/>
          <a:ext cx="0" cy="0"/>
          <a:chOff x="0" y="0"/>
          <a:chExt cx="0" cy="0"/>
        </a:xfrm>
      </p:grpSpPr>
      <p:sp>
        <p:nvSpPr>
          <p:cNvPr id="368" name="Texte du titre"/>
          <p:cNvSpPr txBox="1">
            <a:spLocks noGrp="1"/>
          </p:cNvSpPr>
          <p:nvPr>
            <p:ph type="title"/>
          </p:nvPr>
        </p:nvSpPr>
        <p:spPr>
          <a:xfrm>
            <a:off x="457200" y="273050"/>
            <a:ext cx="3008314" cy="1162050"/>
          </a:xfrm>
          <a:prstGeom prst="rect">
            <a:avLst/>
          </a:prstGeom>
        </p:spPr>
        <p:txBody>
          <a:bodyPr anchor="b"/>
          <a:lstStyle>
            <a:lvl1pPr defTabSz="914400">
              <a:defRPr sz="2000" b="1" cap="none">
                <a:solidFill>
                  <a:srgbClr val="000000"/>
                </a:solidFill>
              </a:defRPr>
            </a:lvl1pPr>
          </a:lstStyle>
          <a:p>
            <a:r>
              <a:t>Texte du titre</a:t>
            </a:r>
          </a:p>
        </p:txBody>
      </p:sp>
      <p:sp>
        <p:nvSpPr>
          <p:cNvPr id="369" name="Texte niveau 1…"/>
          <p:cNvSpPr txBox="1">
            <a:spLocks noGrp="1"/>
          </p:cNvSpPr>
          <p:nvPr>
            <p:ph type="body" idx="1"/>
          </p:nvPr>
        </p:nvSpPr>
        <p:spPr>
          <a:xfrm>
            <a:off x="3575050" y="273050"/>
            <a:ext cx="5111750" cy="5853113"/>
          </a:xfrm>
          <a:prstGeom prst="rect">
            <a:avLst/>
          </a:prstGeom>
        </p:spPr>
        <p:txBody>
          <a:bodyPr/>
          <a:lstStyle>
            <a:lvl1pPr marL="342900" indent="-342900" defTabSz="914400">
              <a:spcBef>
                <a:spcPts val="700"/>
              </a:spcBef>
              <a:buChar char="•"/>
              <a:defRPr sz="3200">
                <a:solidFill>
                  <a:srgbClr val="000000"/>
                </a:solidFill>
              </a:defRPr>
            </a:lvl1pPr>
            <a:lvl2pPr marL="783771" indent="-326571" defTabSz="914400">
              <a:spcBef>
                <a:spcPts val="700"/>
              </a:spcBef>
              <a:buChar char="–"/>
              <a:defRPr sz="3200">
                <a:solidFill>
                  <a:srgbClr val="000000"/>
                </a:solidFill>
              </a:defRPr>
            </a:lvl2pPr>
            <a:lvl3pPr marL="1219200" indent="-304800" defTabSz="914400">
              <a:spcBef>
                <a:spcPts val="700"/>
              </a:spcBef>
              <a:buSzPct val="100000"/>
              <a:buChar char="•"/>
              <a:defRPr sz="3200">
                <a:solidFill>
                  <a:srgbClr val="000000"/>
                </a:solidFill>
              </a:defRPr>
            </a:lvl3pPr>
            <a:lvl4pPr marL="1737360" indent="-365760" defTabSz="914400">
              <a:spcBef>
                <a:spcPts val="700"/>
              </a:spcBef>
              <a:defRPr sz="3200">
                <a:solidFill>
                  <a:srgbClr val="000000"/>
                </a:solidFill>
              </a:defRPr>
            </a:lvl4pPr>
            <a:lvl5pPr marL="2194560" indent="-365760" defTabSz="914400">
              <a:spcBef>
                <a:spcPts val="700"/>
              </a:spcBef>
              <a:buSzPct val="100000"/>
              <a:buChar char="»"/>
              <a:defRPr sz="3200">
                <a:solidFill>
                  <a:srgbClr val="000000"/>
                </a:solidFill>
              </a:defRPr>
            </a:lvl5pPr>
          </a:lstStyle>
          <a:p>
            <a:r>
              <a:t>Texte niveau 1</a:t>
            </a:r>
          </a:p>
          <a:p>
            <a:pPr lvl="1"/>
            <a:r>
              <a:t>Texte niveau 2</a:t>
            </a:r>
          </a:p>
          <a:p>
            <a:pPr lvl="2"/>
            <a:r>
              <a:t>Texte niveau 3</a:t>
            </a:r>
          </a:p>
          <a:p>
            <a:pPr lvl="3"/>
            <a:r>
              <a:t>Texte niveau 4</a:t>
            </a:r>
          </a:p>
          <a:p>
            <a:pPr lvl="4"/>
            <a:r>
              <a:t>Texte niveau 5</a:t>
            </a:r>
          </a:p>
        </p:txBody>
      </p:sp>
      <p:sp>
        <p:nvSpPr>
          <p:cNvPr id="370" name="Espace réservé du texte 3"/>
          <p:cNvSpPr>
            <a:spLocks noGrp="1"/>
          </p:cNvSpPr>
          <p:nvPr>
            <p:ph type="body" sz="half" idx="13"/>
          </p:nvPr>
        </p:nvSpPr>
        <p:spPr>
          <a:xfrm>
            <a:off x="457199" y="1435100"/>
            <a:ext cx="3008315" cy="4691063"/>
          </a:xfrm>
          <a:prstGeom prst="rect">
            <a:avLst/>
          </a:prstGeom>
        </p:spPr>
        <p:txBody>
          <a:bodyPr/>
          <a:lstStyle/>
          <a:p>
            <a:pPr marL="0" indent="0" defTabSz="914400">
              <a:spcBef>
                <a:spcPts val="300"/>
              </a:spcBef>
              <a:buSzTx/>
              <a:buFontTx/>
              <a:buNone/>
              <a:defRPr sz="1400">
                <a:solidFill>
                  <a:srgbClr val="000000"/>
                </a:solidFill>
              </a:defRPr>
            </a:pPr>
            <a:endParaRPr/>
          </a:p>
        </p:txBody>
      </p:sp>
      <p:sp>
        <p:nvSpPr>
          <p:cNvPr id="371" name="Numéro de diapositive"/>
          <p:cNvSpPr txBox="1">
            <a:spLocks noGrp="1"/>
          </p:cNvSpPr>
          <p:nvPr>
            <p:ph type="sldNum" sz="quarter" idx="2"/>
          </p:nvPr>
        </p:nvSpPr>
        <p:spPr>
          <a:xfrm>
            <a:off x="8422818" y="6404292"/>
            <a:ext cx="263983" cy="269241"/>
          </a:xfrm>
          <a:prstGeom prst="rect">
            <a:avLst/>
          </a:prstGeom>
        </p:spPr>
        <p:txBody>
          <a:bodyPr/>
          <a:lstStyle>
            <a:lvl1pPr>
              <a:defRPr sz="1200" b="0">
                <a:solidFill>
                  <a:srgbClr val="888888"/>
                </a:solidFill>
              </a:defRPr>
            </a:lvl1pPr>
          </a:lstStyle>
          <a:p>
            <a:fld id="{86CB4B4D-7CA3-9044-876B-883B54F8677D}" type="slidenum">
              <a:rPr/>
              <a:pPr/>
              <a:t>‹N°›</a:t>
            </a:fld>
            <a:endParaRPr/>
          </a:p>
        </p:txBody>
      </p:sp>
    </p:spTree>
    <p:extLst>
      <p:ext uri="{BB962C8B-B14F-4D97-AF65-F5344CB8AC3E}">
        <p14:creationId xmlns:p14="http://schemas.microsoft.com/office/powerpoint/2010/main" val="239652404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009A2C30-2C93-B946-8D9E-6F7A30099D67}" type="datetime1">
              <a:rPr lang="fr-FR" smtClean="0"/>
              <a:pPr/>
              <a:t>11/10/2019</a:t>
            </a:fld>
            <a:endParaRPr lang="fr-FR" dirty="0"/>
          </a:p>
        </p:txBody>
      </p:sp>
      <p:sp>
        <p:nvSpPr>
          <p:cNvPr id="4" name="Espace réservé du pied de page 3"/>
          <p:cNvSpPr>
            <a:spLocks noGrp="1"/>
          </p:cNvSpPr>
          <p:nvPr>
            <p:ph type="ftr" sz="quarter" idx="11"/>
          </p:nvPr>
        </p:nvSpPr>
        <p:spPr/>
        <p:txBody>
          <a:bodyPr/>
          <a:lstStyle/>
          <a:p>
            <a:pPr>
              <a:lnSpc>
                <a:spcPts val="1330"/>
              </a:lnSpc>
            </a:pPr>
            <a:r>
              <a:rPr lang="fr-FR" b="1" dirty="0" smtClean="0">
                <a:solidFill>
                  <a:srgbClr val="680099"/>
                </a:solidFill>
              </a:rPr>
              <a:t>DGRI</a:t>
            </a:r>
          </a:p>
          <a:p>
            <a:pPr>
              <a:lnSpc>
                <a:spcPts val="1330"/>
              </a:lnSpc>
            </a:pPr>
            <a:r>
              <a:rPr lang="fr-FR" b="1" dirty="0" smtClean="0">
                <a:solidFill>
                  <a:srgbClr val="680099"/>
                </a:solidFill>
              </a:rPr>
              <a:t>Modernisation des infrastructures et services numériques de l’ESRI</a:t>
            </a:r>
            <a:endParaRPr lang="fr-FR" dirty="0" smtClean="0">
              <a:solidFill>
                <a:srgbClr val="1B8ED9"/>
              </a:solidFill>
            </a:endParaRPr>
          </a:p>
          <a:p>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Tree>
    <p:extLst>
      <p:ext uri="{BB962C8B-B14F-4D97-AF65-F5344CB8AC3E}">
        <p14:creationId xmlns:p14="http://schemas.microsoft.com/office/powerpoint/2010/main" val="31207549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4_Image avec légende">
    <p:spTree>
      <p:nvGrpSpPr>
        <p:cNvPr id="1" name=""/>
        <p:cNvGrpSpPr/>
        <p:nvPr/>
      </p:nvGrpSpPr>
      <p:grpSpPr>
        <a:xfrm>
          <a:off x="0" y="0"/>
          <a:ext cx="0" cy="0"/>
          <a:chOff x="0" y="0"/>
          <a:chExt cx="0" cy="0"/>
        </a:xfrm>
      </p:grpSpPr>
      <p:sp>
        <p:nvSpPr>
          <p:cNvPr id="378" name="Texte du titre"/>
          <p:cNvSpPr txBox="1">
            <a:spLocks noGrp="1"/>
          </p:cNvSpPr>
          <p:nvPr>
            <p:ph type="title"/>
          </p:nvPr>
        </p:nvSpPr>
        <p:spPr>
          <a:xfrm>
            <a:off x="1792288" y="4800600"/>
            <a:ext cx="5486401" cy="566738"/>
          </a:xfrm>
          <a:prstGeom prst="rect">
            <a:avLst/>
          </a:prstGeom>
        </p:spPr>
        <p:txBody>
          <a:bodyPr anchor="b"/>
          <a:lstStyle>
            <a:lvl1pPr defTabSz="914400">
              <a:defRPr sz="2000" b="1" cap="none">
                <a:solidFill>
                  <a:srgbClr val="000000"/>
                </a:solidFill>
              </a:defRPr>
            </a:lvl1pPr>
          </a:lstStyle>
          <a:p>
            <a:r>
              <a:t>Texte du titre</a:t>
            </a:r>
          </a:p>
        </p:txBody>
      </p:sp>
      <p:sp>
        <p:nvSpPr>
          <p:cNvPr id="379" name="Espace réservé pour une image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380" name="Texte niveau 1…"/>
          <p:cNvSpPr txBox="1">
            <a:spLocks noGrp="1"/>
          </p:cNvSpPr>
          <p:nvPr>
            <p:ph type="body" sz="quarter" idx="1"/>
          </p:nvPr>
        </p:nvSpPr>
        <p:spPr>
          <a:xfrm>
            <a:off x="1792288" y="5367337"/>
            <a:ext cx="5486401" cy="804863"/>
          </a:xfrm>
          <a:prstGeom prst="rect">
            <a:avLst/>
          </a:prstGeom>
        </p:spPr>
        <p:txBody>
          <a:bodyPr/>
          <a:lstStyle>
            <a:lvl1pPr marL="0" indent="0" defTabSz="914400">
              <a:spcBef>
                <a:spcPts val="300"/>
              </a:spcBef>
              <a:buSzTx/>
              <a:buFontTx/>
              <a:buNone/>
              <a:defRPr sz="1400">
                <a:solidFill>
                  <a:srgbClr val="000000"/>
                </a:solidFill>
              </a:defRPr>
            </a:lvl1pPr>
            <a:lvl2pPr marL="0" indent="457200" defTabSz="914400">
              <a:spcBef>
                <a:spcPts val="300"/>
              </a:spcBef>
              <a:buSzTx/>
              <a:buFontTx/>
              <a:buNone/>
              <a:defRPr sz="1400">
                <a:solidFill>
                  <a:srgbClr val="000000"/>
                </a:solidFill>
              </a:defRPr>
            </a:lvl2pPr>
            <a:lvl3pPr indent="914400" defTabSz="914400">
              <a:spcBef>
                <a:spcPts val="300"/>
              </a:spcBef>
              <a:buFontTx/>
              <a:defRPr sz="1400">
                <a:solidFill>
                  <a:srgbClr val="000000"/>
                </a:solidFill>
              </a:defRPr>
            </a:lvl3pPr>
            <a:lvl4pPr marL="0" indent="1371600" defTabSz="914400">
              <a:spcBef>
                <a:spcPts val="300"/>
              </a:spcBef>
              <a:buSzTx/>
              <a:buFontTx/>
              <a:buNone/>
              <a:defRPr sz="1400">
                <a:solidFill>
                  <a:srgbClr val="000000"/>
                </a:solidFill>
              </a:defRPr>
            </a:lvl4pPr>
            <a:lvl5pPr indent="1828800" defTabSz="914400">
              <a:spcBef>
                <a:spcPts val="300"/>
              </a:spcBef>
              <a:buFontTx/>
              <a:defRPr sz="1400">
                <a:solidFill>
                  <a:srgbClr val="000000"/>
                </a:solidFill>
              </a:defRPr>
            </a:lvl5pPr>
          </a:lstStyle>
          <a:p>
            <a:r>
              <a:t>Texte niveau 1</a:t>
            </a:r>
          </a:p>
          <a:p>
            <a:pPr lvl="1"/>
            <a:r>
              <a:t>Texte niveau 2</a:t>
            </a:r>
          </a:p>
          <a:p>
            <a:pPr lvl="2"/>
            <a:r>
              <a:t>Texte niveau 3</a:t>
            </a:r>
          </a:p>
          <a:p>
            <a:pPr lvl="3"/>
            <a:r>
              <a:t>Texte niveau 4</a:t>
            </a:r>
          </a:p>
          <a:p>
            <a:pPr lvl="4"/>
            <a:r>
              <a:t>Texte niveau 5</a:t>
            </a:r>
          </a:p>
        </p:txBody>
      </p:sp>
      <p:sp>
        <p:nvSpPr>
          <p:cNvPr id="381" name="Numéro de diapositive"/>
          <p:cNvSpPr txBox="1">
            <a:spLocks noGrp="1"/>
          </p:cNvSpPr>
          <p:nvPr>
            <p:ph type="sldNum" sz="quarter" idx="2"/>
          </p:nvPr>
        </p:nvSpPr>
        <p:spPr>
          <a:xfrm>
            <a:off x="8422818" y="6404292"/>
            <a:ext cx="263983" cy="269241"/>
          </a:xfrm>
          <a:prstGeom prst="rect">
            <a:avLst/>
          </a:prstGeom>
        </p:spPr>
        <p:txBody>
          <a:bodyPr/>
          <a:lstStyle>
            <a:lvl1pPr>
              <a:defRPr sz="1200" b="0">
                <a:solidFill>
                  <a:srgbClr val="888888"/>
                </a:solidFill>
              </a:defRPr>
            </a:lvl1pPr>
          </a:lstStyle>
          <a:p>
            <a:fld id="{86CB4B4D-7CA3-9044-876B-883B54F8677D}" type="slidenum">
              <a:rPr/>
              <a:pPr/>
              <a:t>‹N°›</a:t>
            </a:fld>
            <a:endParaRPr/>
          </a:p>
        </p:txBody>
      </p:sp>
    </p:spTree>
    <p:extLst>
      <p:ext uri="{BB962C8B-B14F-4D97-AF65-F5344CB8AC3E}">
        <p14:creationId xmlns:p14="http://schemas.microsoft.com/office/powerpoint/2010/main" val="673529314"/>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1_Titre et texte vertical">
    <p:spTree>
      <p:nvGrpSpPr>
        <p:cNvPr id="1" name=""/>
        <p:cNvGrpSpPr/>
        <p:nvPr/>
      </p:nvGrpSpPr>
      <p:grpSpPr>
        <a:xfrm>
          <a:off x="0" y="0"/>
          <a:ext cx="0" cy="0"/>
          <a:chOff x="0" y="0"/>
          <a:chExt cx="0" cy="0"/>
        </a:xfrm>
      </p:grpSpPr>
      <p:sp>
        <p:nvSpPr>
          <p:cNvPr id="388" name="Texte du titre"/>
          <p:cNvSpPr txBox="1">
            <a:spLocks noGrp="1"/>
          </p:cNvSpPr>
          <p:nvPr>
            <p:ph type="title"/>
          </p:nvPr>
        </p:nvSpPr>
        <p:spPr>
          <a:xfrm>
            <a:off x="457200" y="274638"/>
            <a:ext cx="8229600" cy="1143001"/>
          </a:xfrm>
          <a:prstGeom prst="rect">
            <a:avLst/>
          </a:prstGeom>
        </p:spPr>
        <p:txBody>
          <a:bodyPr/>
          <a:lstStyle>
            <a:lvl1pPr algn="ctr" defTabSz="914400">
              <a:defRPr sz="4400" cap="none">
                <a:solidFill>
                  <a:srgbClr val="000000"/>
                </a:solidFill>
              </a:defRPr>
            </a:lvl1pPr>
          </a:lstStyle>
          <a:p>
            <a:r>
              <a:t>Texte du titre</a:t>
            </a:r>
          </a:p>
        </p:txBody>
      </p:sp>
      <p:sp>
        <p:nvSpPr>
          <p:cNvPr id="389" name="Texte niveau 1…"/>
          <p:cNvSpPr txBox="1">
            <a:spLocks noGrp="1"/>
          </p:cNvSpPr>
          <p:nvPr>
            <p:ph type="body" idx="1"/>
          </p:nvPr>
        </p:nvSpPr>
        <p:spPr>
          <a:xfrm>
            <a:off x="457200" y="1600200"/>
            <a:ext cx="8229600" cy="4525963"/>
          </a:xfrm>
          <a:prstGeom prst="rect">
            <a:avLst/>
          </a:prstGeom>
        </p:spPr>
        <p:txBody>
          <a:bodyPr/>
          <a:lstStyle>
            <a:lvl1pPr marL="342900" indent="-342900" defTabSz="914400">
              <a:spcBef>
                <a:spcPts val="700"/>
              </a:spcBef>
              <a:buChar char="•"/>
              <a:defRPr sz="3200">
                <a:solidFill>
                  <a:srgbClr val="000000"/>
                </a:solidFill>
              </a:defRPr>
            </a:lvl1pPr>
            <a:lvl2pPr marL="783771" indent="-326571" defTabSz="914400">
              <a:spcBef>
                <a:spcPts val="700"/>
              </a:spcBef>
              <a:buChar char="–"/>
              <a:defRPr sz="3200">
                <a:solidFill>
                  <a:srgbClr val="000000"/>
                </a:solidFill>
              </a:defRPr>
            </a:lvl2pPr>
            <a:lvl3pPr marL="1219200" indent="-304800" defTabSz="914400">
              <a:spcBef>
                <a:spcPts val="700"/>
              </a:spcBef>
              <a:buSzPct val="100000"/>
              <a:buChar char="•"/>
              <a:defRPr sz="3200">
                <a:solidFill>
                  <a:srgbClr val="000000"/>
                </a:solidFill>
              </a:defRPr>
            </a:lvl3pPr>
            <a:lvl4pPr marL="1737360" indent="-365760" defTabSz="914400">
              <a:spcBef>
                <a:spcPts val="700"/>
              </a:spcBef>
              <a:defRPr sz="3200">
                <a:solidFill>
                  <a:srgbClr val="000000"/>
                </a:solidFill>
              </a:defRPr>
            </a:lvl4pPr>
            <a:lvl5pPr marL="2194560" indent="-365760" defTabSz="914400">
              <a:spcBef>
                <a:spcPts val="700"/>
              </a:spcBef>
              <a:buSzPct val="100000"/>
              <a:buChar char="»"/>
              <a:defRPr sz="3200">
                <a:solidFill>
                  <a:srgbClr val="000000"/>
                </a:solidFill>
              </a:defRPr>
            </a:lvl5pPr>
          </a:lstStyle>
          <a:p>
            <a:r>
              <a:t>Texte niveau 1</a:t>
            </a:r>
          </a:p>
          <a:p>
            <a:pPr lvl="1"/>
            <a:r>
              <a:t>Texte niveau 2</a:t>
            </a:r>
          </a:p>
          <a:p>
            <a:pPr lvl="2"/>
            <a:r>
              <a:t>Texte niveau 3</a:t>
            </a:r>
          </a:p>
          <a:p>
            <a:pPr lvl="3"/>
            <a:r>
              <a:t>Texte niveau 4</a:t>
            </a:r>
          </a:p>
          <a:p>
            <a:pPr lvl="4"/>
            <a:r>
              <a:t>Texte niveau 5</a:t>
            </a:r>
          </a:p>
        </p:txBody>
      </p:sp>
      <p:sp>
        <p:nvSpPr>
          <p:cNvPr id="390" name="Numéro de diapositive"/>
          <p:cNvSpPr txBox="1">
            <a:spLocks noGrp="1"/>
          </p:cNvSpPr>
          <p:nvPr>
            <p:ph type="sldNum" sz="quarter" idx="2"/>
          </p:nvPr>
        </p:nvSpPr>
        <p:spPr>
          <a:xfrm>
            <a:off x="8422818" y="6404292"/>
            <a:ext cx="263983" cy="269241"/>
          </a:xfrm>
          <a:prstGeom prst="rect">
            <a:avLst/>
          </a:prstGeom>
        </p:spPr>
        <p:txBody>
          <a:bodyPr/>
          <a:lstStyle>
            <a:lvl1pPr>
              <a:defRPr sz="1200" b="0">
                <a:solidFill>
                  <a:srgbClr val="888888"/>
                </a:solidFill>
              </a:defRPr>
            </a:lvl1pPr>
          </a:lstStyle>
          <a:p>
            <a:fld id="{86CB4B4D-7CA3-9044-876B-883B54F8677D}" type="slidenum">
              <a:rPr/>
              <a:pPr/>
              <a:t>‹N°›</a:t>
            </a:fld>
            <a:endParaRPr/>
          </a:p>
        </p:txBody>
      </p:sp>
    </p:spTree>
    <p:extLst>
      <p:ext uri="{BB962C8B-B14F-4D97-AF65-F5344CB8AC3E}">
        <p14:creationId xmlns:p14="http://schemas.microsoft.com/office/powerpoint/2010/main" val="1887583954"/>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1_Titre vertical et texte">
    <p:spTree>
      <p:nvGrpSpPr>
        <p:cNvPr id="1" name=""/>
        <p:cNvGrpSpPr/>
        <p:nvPr/>
      </p:nvGrpSpPr>
      <p:grpSpPr>
        <a:xfrm>
          <a:off x="0" y="0"/>
          <a:ext cx="0" cy="0"/>
          <a:chOff x="0" y="0"/>
          <a:chExt cx="0" cy="0"/>
        </a:xfrm>
      </p:grpSpPr>
      <p:sp>
        <p:nvSpPr>
          <p:cNvPr id="397" name="Texte du titre"/>
          <p:cNvSpPr txBox="1">
            <a:spLocks noGrp="1"/>
          </p:cNvSpPr>
          <p:nvPr>
            <p:ph type="title"/>
          </p:nvPr>
        </p:nvSpPr>
        <p:spPr>
          <a:xfrm>
            <a:off x="6629400" y="274638"/>
            <a:ext cx="2057400" cy="5851526"/>
          </a:xfrm>
          <a:prstGeom prst="rect">
            <a:avLst/>
          </a:prstGeom>
        </p:spPr>
        <p:txBody>
          <a:bodyPr/>
          <a:lstStyle>
            <a:lvl1pPr algn="ctr" defTabSz="914400">
              <a:defRPr sz="4400" cap="none">
                <a:solidFill>
                  <a:srgbClr val="000000"/>
                </a:solidFill>
              </a:defRPr>
            </a:lvl1pPr>
          </a:lstStyle>
          <a:p>
            <a:r>
              <a:t>Texte du titre</a:t>
            </a:r>
          </a:p>
        </p:txBody>
      </p:sp>
      <p:sp>
        <p:nvSpPr>
          <p:cNvPr id="398" name="Texte niveau 1…"/>
          <p:cNvSpPr txBox="1">
            <a:spLocks noGrp="1"/>
          </p:cNvSpPr>
          <p:nvPr>
            <p:ph type="body" idx="1"/>
          </p:nvPr>
        </p:nvSpPr>
        <p:spPr>
          <a:xfrm>
            <a:off x="457200" y="274638"/>
            <a:ext cx="6019800" cy="5851526"/>
          </a:xfrm>
          <a:prstGeom prst="rect">
            <a:avLst/>
          </a:prstGeom>
        </p:spPr>
        <p:txBody>
          <a:bodyPr/>
          <a:lstStyle>
            <a:lvl1pPr marL="342900" indent="-342900" defTabSz="914400">
              <a:spcBef>
                <a:spcPts val="700"/>
              </a:spcBef>
              <a:buChar char="•"/>
              <a:defRPr sz="3200">
                <a:solidFill>
                  <a:srgbClr val="000000"/>
                </a:solidFill>
              </a:defRPr>
            </a:lvl1pPr>
            <a:lvl2pPr marL="783771" indent="-326571" defTabSz="914400">
              <a:spcBef>
                <a:spcPts val="700"/>
              </a:spcBef>
              <a:buChar char="–"/>
              <a:defRPr sz="3200">
                <a:solidFill>
                  <a:srgbClr val="000000"/>
                </a:solidFill>
              </a:defRPr>
            </a:lvl2pPr>
            <a:lvl3pPr marL="1219200" indent="-304800" defTabSz="914400">
              <a:spcBef>
                <a:spcPts val="700"/>
              </a:spcBef>
              <a:buSzPct val="100000"/>
              <a:buChar char="•"/>
              <a:defRPr sz="3200">
                <a:solidFill>
                  <a:srgbClr val="000000"/>
                </a:solidFill>
              </a:defRPr>
            </a:lvl3pPr>
            <a:lvl4pPr marL="1737360" indent="-365760" defTabSz="914400">
              <a:spcBef>
                <a:spcPts val="700"/>
              </a:spcBef>
              <a:defRPr sz="3200">
                <a:solidFill>
                  <a:srgbClr val="000000"/>
                </a:solidFill>
              </a:defRPr>
            </a:lvl4pPr>
            <a:lvl5pPr marL="2194560" indent="-365760" defTabSz="914400">
              <a:spcBef>
                <a:spcPts val="700"/>
              </a:spcBef>
              <a:buSzPct val="100000"/>
              <a:buChar char="»"/>
              <a:defRPr sz="3200">
                <a:solidFill>
                  <a:srgbClr val="000000"/>
                </a:solidFill>
              </a:defRPr>
            </a:lvl5pPr>
          </a:lstStyle>
          <a:p>
            <a:r>
              <a:t>Texte niveau 1</a:t>
            </a:r>
          </a:p>
          <a:p>
            <a:pPr lvl="1"/>
            <a:r>
              <a:t>Texte niveau 2</a:t>
            </a:r>
          </a:p>
          <a:p>
            <a:pPr lvl="2"/>
            <a:r>
              <a:t>Texte niveau 3</a:t>
            </a:r>
          </a:p>
          <a:p>
            <a:pPr lvl="3"/>
            <a:r>
              <a:t>Texte niveau 4</a:t>
            </a:r>
          </a:p>
          <a:p>
            <a:pPr lvl="4"/>
            <a:r>
              <a:t>Texte niveau 5</a:t>
            </a:r>
          </a:p>
        </p:txBody>
      </p:sp>
      <p:sp>
        <p:nvSpPr>
          <p:cNvPr id="399" name="Numéro de diapositive"/>
          <p:cNvSpPr txBox="1">
            <a:spLocks noGrp="1"/>
          </p:cNvSpPr>
          <p:nvPr>
            <p:ph type="sldNum" sz="quarter" idx="2"/>
          </p:nvPr>
        </p:nvSpPr>
        <p:spPr>
          <a:xfrm>
            <a:off x="8422818" y="6404292"/>
            <a:ext cx="263983" cy="269241"/>
          </a:xfrm>
          <a:prstGeom prst="rect">
            <a:avLst/>
          </a:prstGeom>
        </p:spPr>
        <p:txBody>
          <a:bodyPr/>
          <a:lstStyle>
            <a:lvl1pPr>
              <a:defRPr sz="1200" b="0">
                <a:solidFill>
                  <a:srgbClr val="888888"/>
                </a:solidFill>
              </a:defRPr>
            </a:lvl1pPr>
          </a:lstStyle>
          <a:p>
            <a:fld id="{86CB4B4D-7CA3-9044-876B-883B54F8677D}" type="slidenum">
              <a:rPr/>
              <a:pPr/>
              <a:t>‹N°›</a:t>
            </a:fld>
            <a:endParaRPr/>
          </a:p>
        </p:txBody>
      </p:sp>
    </p:spTree>
    <p:extLst>
      <p:ext uri="{BB962C8B-B14F-4D97-AF65-F5344CB8AC3E}">
        <p14:creationId xmlns:p14="http://schemas.microsoft.com/office/powerpoint/2010/main" val="2453282032"/>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a:xfrm>
            <a:off x="799753" y="364673"/>
            <a:ext cx="7772400" cy="804624"/>
          </a:xfrm>
        </p:spPr>
        <p:txBody>
          <a:bodyPr anchor="t">
            <a:normAutofit/>
          </a:bodyPr>
          <a:lstStyle>
            <a:lvl1pPr algn="l">
              <a:defRPr sz="3000" b="0" cap="all"/>
            </a:lvl1pPr>
          </a:lstStyle>
          <a:p>
            <a:r>
              <a:rPr lang="fr-FR" dirty="0" smtClean="0"/>
              <a:t>Cliquez et modifiez le titre</a:t>
            </a:r>
            <a:endParaRPr lang="fr-FR" dirty="0"/>
          </a:p>
        </p:txBody>
      </p:sp>
      <p:sp>
        <p:nvSpPr>
          <p:cNvPr id="5" name="Espace réservé du pied de page 4"/>
          <p:cNvSpPr>
            <a:spLocks noGrp="1"/>
          </p:cNvSpPr>
          <p:nvPr>
            <p:ph type="ftr" sz="quarter" idx="11"/>
          </p:nvPr>
        </p:nvSpPr>
        <p:spPr>
          <a:xfrm>
            <a:off x="2468967" y="6146185"/>
            <a:ext cx="5178217" cy="676894"/>
          </a:xfrm>
          <a:prstGeom prst="rect">
            <a:avLst/>
          </a:prstGeom>
        </p:spPr>
        <p:txBody>
          <a:bodyPr/>
          <a:lstStyle/>
          <a:p>
            <a:pPr>
              <a:lnSpc>
                <a:spcPts val="1320"/>
              </a:lnSpc>
            </a:pPr>
            <a:endParaRPr lang="fr-FR" dirty="0" smtClean="0">
              <a:solidFill>
                <a:srgbClr val="1B8ED9"/>
              </a:solidFill>
            </a:endParaRPr>
          </a:p>
          <a:p>
            <a:pPr>
              <a:lnSpc>
                <a:spcPts val="1330"/>
              </a:lnSpc>
            </a:pPr>
            <a:r>
              <a:rPr lang="fr-FR" b="1" dirty="0" smtClean="0">
                <a:solidFill>
                  <a:srgbClr val="680099"/>
                </a:solidFill>
              </a:rPr>
              <a:t>DGRI</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
        <p:nvSpPr>
          <p:cNvPr id="12" name="Espace réservé du contenu 2"/>
          <p:cNvSpPr>
            <a:spLocks noGrp="1"/>
          </p:cNvSpPr>
          <p:nvPr>
            <p:ph idx="1" hasCustomPrompt="1"/>
          </p:nvPr>
        </p:nvSpPr>
        <p:spPr>
          <a:xfrm>
            <a:off x="805400" y="1476296"/>
            <a:ext cx="7881400" cy="146994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268288" marR="0" indent="-268288" algn="l" defTabSz="457200" rtl="0" eaLnBrk="1" fontAlgn="auto" latinLnBrk="0" hangingPunct="1">
              <a:lnSpc>
                <a:spcPct val="100000"/>
              </a:lnSpc>
              <a:spcBef>
                <a:spcPct val="20000"/>
              </a:spcBef>
              <a:spcAft>
                <a:spcPts val="0"/>
              </a:spcAft>
              <a:buClr>
                <a:srgbClr val="680099"/>
              </a:buClr>
              <a:buSzTx/>
              <a:buFont typeface="Arial Italic"/>
              <a:buChar char="■"/>
              <a:tabLst/>
              <a:defRPr sz="2000"/>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686A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1"/>
            <a:r>
              <a:rPr lang="fr-FR" dirty="0" smtClean="0"/>
              <a:t>Deuxième niveau</a:t>
            </a:r>
            <a:endParaRPr lang="fr-FR" dirty="0"/>
          </a:p>
        </p:txBody>
      </p:sp>
    </p:spTree>
    <p:extLst>
      <p:ext uri="{BB962C8B-B14F-4D97-AF65-F5344CB8AC3E}">
        <p14:creationId xmlns:p14="http://schemas.microsoft.com/office/powerpoint/2010/main" val="2283755796"/>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999184" y="6356350"/>
            <a:ext cx="1087538" cy="365125"/>
          </a:xfrm>
          <a:prstGeom prst="rect">
            <a:avLst/>
          </a:prstGeom>
        </p:spPr>
        <p:txBody>
          <a:bodyPr/>
          <a:lstStyle/>
          <a:p>
            <a:endParaRPr lang="fr-FR" dirty="0"/>
          </a:p>
        </p:txBody>
      </p:sp>
      <p:sp>
        <p:nvSpPr>
          <p:cNvPr id="3" name="Espace réservé du pied de page 2"/>
          <p:cNvSpPr>
            <a:spLocks noGrp="1"/>
          </p:cNvSpPr>
          <p:nvPr>
            <p:ph type="ftr" sz="quarter" idx="11"/>
          </p:nvPr>
        </p:nvSpPr>
        <p:spPr>
          <a:xfrm>
            <a:off x="2468967" y="6146185"/>
            <a:ext cx="5178217" cy="676894"/>
          </a:xfrm>
          <a:prstGeom prst="rect">
            <a:avLst/>
          </a:prstGeom>
        </p:spPr>
        <p:txBody>
          <a:bodyPr/>
          <a:lstStyle/>
          <a:p>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E749717A-9417-42B7-BE9D-6791AD3F6385}" type="slidenum">
              <a:rPr lang="fr-FR" smtClean="0"/>
              <a:pPr/>
              <a:t>‹N°›</a:t>
            </a:fld>
            <a:endParaRPr lang="fr-FR"/>
          </a:p>
        </p:txBody>
      </p:sp>
    </p:spTree>
    <p:extLst>
      <p:ext uri="{BB962C8B-B14F-4D97-AF65-F5344CB8AC3E}">
        <p14:creationId xmlns:p14="http://schemas.microsoft.com/office/powerpoint/2010/main" val="9373420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4" name="Espace réservé du pied de page 3"/>
          <p:cNvSpPr>
            <a:spLocks noGrp="1"/>
          </p:cNvSpPr>
          <p:nvPr>
            <p:ph type="ftr" sz="quarter" idx="11"/>
          </p:nvPr>
        </p:nvSpPr>
        <p:spPr>
          <a:xfrm>
            <a:off x="2468967" y="6146185"/>
            <a:ext cx="5178217" cy="676894"/>
          </a:xfrm>
          <a:prstGeom prst="rect">
            <a:avLst/>
          </a:prstGeom>
        </p:spPr>
        <p:txBody>
          <a:bodyPr/>
          <a:lstStyle/>
          <a:p>
            <a:endParaRPr lang="fr-FR" dirty="0" smtClean="0">
              <a:solidFill>
                <a:srgbClr val="1B8ED9"/>
              </a:solidFill>
            </a:endParaRPr>
          </a:p>
          <a:p>
            <a:pPr>
              <a:lnSpc>
                <a:spcPts val="1320"/>
              </a:lnSpc>
            </a:pPr>
            <a:r>
              <a:rPr lang="fr-FR" b="1" dirty="0" smtClean="0">
                <a:solidFill>
                  <a:srgbClr val="680099"/>
                </a:solidFill>
              </a:rPr>
              <a:t>DGRI</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7"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680099"/>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0099"/>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12"/>
          </p:nvPr>
        </p:nvSpPr>
        <p:spPr>
          <a:xfrm>
            <a:off x="8197502" y="6356350"/>
            <a:ext cx="403878" cy="365125"/>
          </a:xfrm>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10210166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4" name="Espace réservé du pied de page 3"/>
          <p:cNvSpPr>
            <a:spLocks noGrp="1"/>
          </p:cNvSpPr>
          <p:nvPr>
            <p:ph type="ftr" sz="quarter" idx="11"/>
          </p:nvPr>
        </p:nvSpPr>
        <p:spPr/>
        <p:txBody>
          <a:bodyPr/>
          <a:lstStyle/>
          <a:p>
            <a:endParaRPr lang="fr-FR" dirty="0" smtClean="0">
              <a:solidFill>
                <a:srgbClr val="1B8ED9"/>
              </a:solidFill>
            </a:endParaRPr>
          </a:p>
          <a:p>
            <a:pPr>
              <a:lnSpc>
                <a:spcPts val="1330"/>
              </a:lnSpc>
            </a:pPr>
            <a:r>
              <a:rPr lang="fr-FR" b="1" dirty="0" smtClean="0">
                <a:solidFill>
                  <a:srgbClr val="680099"/>
                </a:solidFill>
              </a:rPr>
              <a:t>DGRI</a:t>
            </a:r>
          </a:p>
        </p:txBody>
      </p:sp>
      <p:sp>
        <p:nvSpPr>
          <p:cNvPr id="7"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680099"/>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0099"/>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12"/>
          </p:nvPr>
        </p:nvSpPr>
        <p:spPr>
          <a:xfrm>
            <a:off x="8197502" y="6356350"/>
            <a:ext cx="403878" cy="365125"/>
          </a:xfrm>
        </p:spPr>
        <p:txBody>
          <a:bodyPr/>
          <a:lstStyle/>
          <a:p>
            <a:fld id="{1FC8907D-B208-DC44-82F5-2940ECA1C9FA}" type="slidenum">
              <a:rPr lang="fr-FR" smtClean="0"/>
              <a:pPr/>
              <a:t>‹N°›</a:t>
            </a:fld>
            <a:endParaRPr lang="fr-FR"/>
          </a:p>
        </p:txBody>
      </p:sp>
    </p:spTree>
    <p:extLst>
      <p:ext uri="{BB962C8B-B14F-4D97-AF65-F5344CB8AC3E}">
        <p14:creationId xmlns:p14="http://schemas.microsoft.com/office/powerpoint/2010/main" val="40190821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680099"/>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0099"/>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11"/>
          </p:nvPr>
        </p:nvSpPr>
        <p:spPr/>
        <p:txBody>
          <a:bodyPr/>
          <a:lstStyle/>
          <a:p>
            <a:endParaRPr lang="fr-FR" dirty="0" smtClean="0">
              <a:solidFill>
                <a:srgbClr val="1B8ED9"/>
              </a:solidFill>
            </a:endParaRPr>
          </a:p>
          <a:p>
            <a:pPr>
              <a:lnSpc>
                <a:spcPts val="1330"/>
              </a:lnSpc>
            </a:pPr>
            <a:r>
              <a:rPr lang="fr-FR" b="1" dirty="0" smtClean="0">
                <a:solidFill>
                  <a:srgbClr val="680099"/>
                </a:solidFill>
              </a:rPr>
              <a:t>DGRI</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val="17393581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a:xfrm>
            <a:off x="799753" y="364673"/>
            <a:ext cx="7772400" cy="804624"/>
          </a:xfrm>
        </p:spPr>
        <p:txBody>
          <a:bodyPr anchor="t">
            <a:normAutofit/>
          </a:bodyPr>
          <a:lstStyle>
            <a:lvl1pPr algn="l">
              <a:defRPr sz="3000" b="0" cap="all"/>
            </a:lvl1pPr>
          </a:lstStyle>
          <a:p>
            <a:r>
              <a:rPr lang="fr-FR" dirty="0" smtClean="0"/>
              <a:t>Cliquez et modifiez le titre</a:t>
            </a:r>
            <a:endParaRPr lang="fr-FR" dirty="0"/>
          </a:p>
        </p:txBody>
      </p:sp>
      <p:sp>
        <p:nvSpPr>
          <p:cNvPr id="5" name="Espace réservé du pied de page 4"/>
          <p:cNvSpPr>
            <a:spLocks noGrp="1"/>
          </p:cNvSpPr>
          <p:nvPr>
            <p:ph type="ftr" sz="quarter" idx="11"/>
          </p:nvPr>
        </p:nvSpPr>
        <p:spPr/>
        <p:txBody>
          <a:bodyPr/>
          <a:lstStyle/>
          <a:p>
            <a:pPr>
              <a:lnSpc>
                <a:spcPts val="1320"/>
              </a:lnSpc>
            </a:pPr>
            <a:endParaRPr lang="fr-FR" dirty="0" smtClean="0">
              <a:solidFill>
                <a:srgbClr val="1B8ED9"/>
              </a:solidFill>
            </a:endParaRPr>
          </a:p>
          <a:p>
            <a:pPr>
              <a:lnSpc>
                <a:spcPts val="1330"/>
              </a:lnSpc>
            </a:pPr>
            <a:r>
              <a:rPr lang="fr-FR" b="1" dirty="0" smtClean="0">
                <a:solidFill>
                  <a:srgbClr val="680099"/>
                </a:solidFill>
              </a:rPr>
              <a:t>DGRI</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sp>
        <p:nvSpPr>
          <p:cNvPr id="12" name="Espace réservé du contenu 2"/>
          <p:cNvSpPr>
            <a:spLocks noGrp="1"/>
          </p:cNvSpPr>
          <p:nvPr>
            <p:ph idx="1" hasCustomPrompt="1"/>
          </p:nvPr>
        </p:nvSpPr>
        <p:spPr>
          <a:xfrm>
            <a:off x="805400" y="1476296"/>
            <a:ext cx="7881400" cy="146994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268288" marR="0" indent="-268288" algn="l" defTabSz="457200" rtl="0" eaLnBrk="1" fontAlgn="auto" latinLnBrk="0" hangingPunct="1">
              <a:lnSpc>
                <a:spcPct val="100000"/>
              </a:lnSpc>
              <a:spcBef>
                <a:spcPct val="20000"/>
              </a:spcBef>
              <a:spcAft>
                <a:spcPts val="0"/>
              </a:spcAft>
              <a:buClr>
                <a:srgbClr val="680099"/>
              </a:buClr>
              <a:buSzTx/>
              <a:buFont typeface="Arial Italic"/>
              <a:buChar char="■"/>
              <a:tabLst/>
              <a:defRPr sz="2000"/>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686A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1"/>
            <a:r>
              <a:rPr lang="fr-FR" dirty="0" smtClean="0"/>
              <a:t>Deuxième niveau</a:t>
            </a:r>
            <a:endParaRPr lang="fr-FR" dirty="0"/>
          </a:p>
        </p:txBody>
      </p:sp>
    </p:spTree>
    <p:extLst>
      <p:ext uri="{BB962C8B-B14F-4D97-AF65-F5344CB8AC3E}">
        <p14:creationId xmlns:p14="http://schemas.microsoft.com/office/powerpoint/2010/main" val="1301034251"/>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endParaRPr lang="fr-FR" dirty="0" smtClean="0">
              <a:solidFill>
                <a:srgbClr val="1B8ED9"/>
              </a:solidFill>
            </a:endParaRPr>
          </a:p>
          <a:p>
            <a:pPr>
              <a:lnSpc>
                <a:spcPts val="1330"/>
              </a:lnSpc>
            </a:pPr>
            <a:r>
              <a:rPr lang="fr-FR" b="1" dirty="0" smtClean="0">
                <a:solidFill>
                  <a:srgbClr val="680099"/>
                </a:solidFill>
              </a:rPr>
              <a:t>DGRI</a:t>
            </a:r>
          </a:p>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Tree>
    <p:extLst>
      <p:ext uri="{BB962C8B-B14F-4D97-AF65-F5344CB8AC3E}">
        <p14:creationId xmlns:p14="http://schemas.microsoft.com/office/powerpoint/2010/main" val="39261593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8.xml"/><Relationship Id="rId7" Type="http://schemas.openxmlformats.org/officeDocument/2006/relationships/image" Target="../media/image1.jpg"/><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theme" Target="../theme/theme10.xml"/><Relationship Id="rId5" Type="http://schemas.openxmlformats.org/officeDocument/2006/relationships/slideLayout" Target="../slideLayouts/slideLayout100.xml"/><Relationship Id="rId4" Type="http://schemas.openxmlformats.org/officeDocument/2006/relationships/slideLayout" Target="../slideLayouts/slideLayout9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1.jp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6.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image" Target="../media/image2.png"/><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image" Target="../media/image1.jpg"/><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47130"/>
            <a:ext cx="7881400" cy="95247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6999184" y="6356350"/>
            <a:ext cx="1087538" cy="365125"/>
          </a:xfrm>
          <a:prstGeom prst="rect">
            <a:avLst/>
          </a:prstGeom>
        </p:spPr>
        <p:txBody>
          <a:bodyPr vert="horz" lIns="91440" tIns="45720" rIns="91440" bIns="45720" rtlCol="0" anchor="ctr"/>
          <a:lstStyle>
            <a:lvl1pPr algn="l">
              <a:defRPr sz="1000">
                <a:solidFill>
                  <a:srgbClr val="404040"/>
                </a:solidFill>
              </a:defRPr>
            </a:lvl1pPr>
          </a:lstStyle>
          <a:p>
            <a:fld id="{009A2C30-2C93-B946-8D9E-6F7A30099D67}" type="datetime1">
              <a:rPr lang="fr-FR" smtClean="0"/>
              <a:pPr/>
              <a:t>11/10/2019</a:t>
            </a:fld>
            <a:endParaRPr lang="fr-FR" dirty="0"/>
          </a:p>
        </p:txBody>
      </p:sp>
      <p:sp>
        <p:nvSpPr>
          <p:cNvPr id="5" name="Espace réservé du pied de page 4"/>
          <p:cNvSpPr>
            <a:spLocks noGrp="1"/>
          </p:cNvSpPr>
          <p:nvPr>
            <p:ph type="ftr" sz="quarter" idx="3"/>
          </p:nvPr>
        </p:nvSpPr>
        <p:spPr>
          <a:xfrm>
            <a:off x="2468967" y="6146185"/>
            <a:ext cx="5178217" cy="676894"/>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sz="1000" cap="all">
                <a:solidFill>
                  <a:schemeClr val="tx1">
                    <a:tint val="75000"/>
                  </a:schemeClr>
                </a:solidFill>
              </a:defRPr>
            </a:lvl1pPr>
          </a:lstStyle>
          <a:p>
            <a:endParaRPr lang="fr-FR" dirty="0" smtClean="0">
              <a:solidFill>
                <a:srgbClr val="1B8ED9"/>
              </a:solidFill>
            </a:endParaRPr>
          </a:p>
          <a:p>
            <a:pPr>
              <a:lnSpc>
                <a:spcPts val="1330"/>
              </a:lnSpc>
            </a:pPr>
            <a:r>
              <a:rPr lang="fr-FR" b="1" dirty="0" smtClean="0">
                <a:solidFill>
                  <a:srgbClr val="680099"/>
                </a:solidFill>
              </a:rPr>
              <a:t>DGRI</a:t>
            </a:r>
          </a:p>
          <a:p>
            <a:endParaRPr lang="fr-FR" dirty="0"/>
          </a:p>
        </p:txBody>
      </p:sp>
      <p:sp>
        <p:nvSpPr>
          <p:cNvPr id="6" name="Espace réservé du numéro de diapositive 5"/>
          <p:cNvSpPr>
            <a:spLocks noGrp="1"/>
          </p:cNvSpPr>
          <p:nvPr>
            <p:ph type="sldNum" sz="quarter" idx="4"/>
          </p:nvPr>
        </p:nvSpPr>
        <p:spPr>
          <a:xfrm>
            <a:off x="8149942" y="6356350"/>
            <a:ext cx="450457" cy="365125"/>
          </a:xfrm>
          <a:prstGeom prst="rect">
            <a:avLst/>
          </a:prstGeom>
        </p:spPr>
        <p:txBody>
          <a:bodyPr vert="horz" lIns="91440" tIns="45720" rIns="91440" bIns="45720" rtlCol="0" anchor="ctr"/>
          <a:lstStyle>
            <a:lvl1pPr algn="r">
              <a:defRPr sz="1000" b="1">
                <a:solidFill>
                  <a:srgbClr val="404040"/>
                </a:solidFill>
              </a:defRPr>
            </a:lvl1pPr>
          </a:lstStyle>
          <a:p>
            <a:fld id="{A786685B-2977-D546-9E3D-3CA676A47F0C}" type="slidenum">
              <a:rPr lang="fr-FR" smtClean="0"/>
              <a:pPr/>
              <a:t>‹N°›</a:t>
            </a:fld>
            <a:endParaRPr lang="fr-FR" dirty="0"/>
          </a:p>
        </p:txBody>
      </p:sp>
      <p:cxnSp>
        <p:nvCxnSpPr>
          <p:cNvPr id="14" name="Connecteur droit 13"/>
          <p:cNvCxnSpPr/>
          <p:nvPr/>
        </p:nvCxnSpPr>
        <p:spPr>
          <a:xfrm>
            <a:off x="698885" y="1295400"/>
            <a:ext cx="7173849" cy="0"/>
          </a:xfrm>
          <a:prstGeom prst="line">
            <a:avLst/>
          </a:prstGeom>
          <a:ln w="57150" cap="rnd" cmpd="sng">
            <a:solidFill>
              <a:srgbClr val="680099"/>
            </a:solidFill>
            <a:round/>
          </a:ln>
          <a:effectLst/>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flipV="1">
            <a:off x="7872734" y="872640"/>
            <a:ext cx="642246" cy="419889"/>
          </a:xfrm>
          <a:prstGeom prst="line">
            <a:avLst/>
          </a:prstGeom>
          <a:ln w="57150" cap="rnd" cmpd="sng">
            <a:solidFill>
              <a:srgbClr val="680099"/>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flipH="1" flipV="1">
            <a:off x="699180" y="0"/>
            <a:ext cx="1" cy="1286937"/>
          </a:xfrm>
          <a:prstGeom prst="line">
            <a:avLst/>
          </a:prstGeom>
          <a:ln w="57150" cap="rnd" cmpd="sng">
            <a:solidFill>
              <a:srgbClr val="680099"/>
            </a:solidFill>
            <a:round/>
          </a:ln>
          <a:effectLst/>
        </p:spPr>
        <p:style>
          <a:lnRef idx="2">
            <a:schemeClr val="accent1"/>
          </a:lnRef>
          <a:fillRef idx="0">
            <a:schemeClr val="accent1"/>
          </a:fillRef>
          <a:effectRef idx="1">
            <a:schemeClr val="accent1"/>
          </a:effectRef>
          <a:fontRef idx="minor">
            <a:schemeClr val="tx1"/>
          </a:fontRef>
        </p:style>
      </p:cxnSp>
      <p:pic>
        <p:nvPicPr>
          <p:cNvPr id="7" name="Image 6" descr="2017_MEN_SUP_horiz.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605" y="6188693"/>
            <a:ext cx="1779510" cy="433868"/>
          </a:xfrm>
          <a:prstGeom prst="rect">
            <a:avLst/>
          </a:prstGeom>
        </p:spPr>
      </p:pic>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69" r:id="rId1"/>
    <p:sldLayoutId id="2147483665" r:id="rId2"/>
    <p:sldLayoutId id="2147483666" r:id="rId3"/>
    <p:sldLayoutId id="2147483674" r:id="rId4"/>
    <p:sldLayoutId id="2147483672" r:id="rId5"/>
  </p:sldLayoutIdLst>
  <p:timing>
    <p:tnLst>
      <p:par>
        <p:cTn id="1" dur="indefinite" restart="never" nodeType="tmRoot"/>
      </p:par>
    </p:tnLst>
  </p:timing>
  <p:hf hdr="0"/>
  <p:txStyles>
    <p:titleStyle>
      <a:lvl1pPr algn="l" defTabSz="457200" rtl="0" eaLnBrk="1" latinLnBrk="0" hangingPunct="1">
        <a:spcBef>
          <a:spcPct val="0"/>
        </a:spcBef>
        <a:buNone/>
        <a:defRPr sz="3000" kern="1200" cap="all">
          <a:solidFill>
            <a:schemeClr val="tx2">
              <a:lumMod val="60000"/>
              <a:lumOff val="40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680099"/>
          </a:solidFill>
          <a:latin typeface="+mn-lt"/>
          <a:ea typeface="+mn-ea"/>
          <a:cs typeface="+mn-cs"/>
        </a:defRPr>
      </a:lvl1pPr>
      <a:lvl2pPr marL="627063" indent="-169863" algn="l" defTabSz="457200" rtl="0" eaLnBrk="1" latinLnBrk="0" hangingPunct="1">
        <a:spcBef>
          <a:spcPct val="20000"/>
        </a:spcBef>
        <a:buClr>
          <a:srgbClr val="680099"/>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680099"/>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47130"/>
            <a:ext cx="7881400" cy="95247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6999184" y="6356350"/>
            <a:ext cx="1087538" cy="365125"/>
          </a:xfrm>
          <a:prstGeom prst="rect">
            <a:avLst/>
          </a:prstGeom>
        </p:spPr>
        <p:txBody>
          <a:bodyPr vert="horz" lIns="91440" tIns="45720" rIns="91440" bIns="45720" rtlCol="0" anchor="ctr"/>
          <a:lstStyle>
            <a:lvl1pPr algn="l">
              <a:defRPr sz="1000">
                <a:solidFill>
                  <a:srgbClr val="404040"/>
                </a:solidFill>
              </a:defRPr>
            </a:lvl1pPr>
          </a:lstStyle>
          <a:p>
            <a:fld id="{009A2C30-2C93-B946-8D9E-6F7A30099D67}" type="datetime1">
              <a:rPr lang="fr-FR" smtClean="0"/>
              <a:pPr/>
              <a:t>11/10/2019</a:t>
            </a:fld>
            <a:endParaRPr lang="fr-FR" dirty="0"/>
          </a:p>
        </p:txBody>
      </p:sp>
      <p:sp>
        <p:nvSpPr>
          <p:cNvPr id="5" name="Espace réservé du pied de page 4"/>
          <p:cNvSpPr>
            <a:spLocks noGrp="1"/>
          </p:cNvSpPr>
          <p:nvPr>
            <p:ph type="ftr" sz="quarter" idx="3"/>
          </p:nvPr>
        </p:nvSpPr>
        <p:spPr>
          <a:xfrm>
            <a:off x="2468967" y="6146185"/>
            <a:ext cx="5178217" cy="676894"/>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sz="1000" cap="all">
                <a:solidFill>
                  <a:schemeClr val="tx1">
                    <a:tint val="75000"/>
                  </a:schemeClr>
                </a:solidFill>
              </a:defRPr>
            </a:lvl1pPr>
          </a:lstStyle>
          <a:p>
            <a:endParaRPr lang="fr-FR" dirty="0" smtClean="0">
              <a:solidFill>
                <a:srgbClr val="1B8ED9"/>
              </a:solidFill>
            </a:endParaRPr>
          </a:p>
          <a:p>
            <a:pPr>
              <a:lnSpc>
                <a:spcPts val="1330"/>
              </a:lnSpc>
            </a:pPr>
            <a:r>
              <a:rPr lang="fr-FR" b="1" dirty="0" smtClean="0">
                <a:solidFill>
                  <a:srgbClr val="680099"/>
                </a:solidFill>
              </a:rPr>
              <a:t>DGRI</a:t>
            </a:r>
          </a:p>
        </p:txBody>
      </p:sp>
      <p:sp>
        <p:nvSpPr>
          <p:cNvPr id="6" name="Espace réservé du numéro de diapositive 5"/>
          <p:cNvSpPr>
            <a:spLocks noGrp="1"/>
          </p:cNvSpPr>
          <p:nvPr>
            <p:ph type="sldNum" sz="quarter" idx="4"/>
          </p:nvPr>
        </p:nvSpPr>
        <p:spPr>
          <a:xfrm>
            <a:off x="8149942" y="6356350"/>
            <a:ext cx="450457" cy="365125"/>
          </a:xfrm>
          <a:prstGeom prst="rect">
            <a:avLst/>
          </a:prstGeom>
        </p:spPr>
        <p:txBody>
          <a:bodyPr vert="horz" lIns="91440" tIns="45720" rIns="91440" bIns="45720" rtlCol="0" anchor="ctr"/>
          <a:lstStyle>
            <a:lvl1pPr algn="r">
              <a:defRPr sz="1000" b="1">
                <a:solidFill>
                  <a:srgbClr val="404040"/>
                </a:solidFill>
              </a:defRPr>
            </a:lvl1pPr>
          </a:lstStyle>
          <a:p>
            <a:fld id="{A786685B-2977-D546-9E3D-3CA676A47F0C}" type="slidenum">
              <a:rPr lang="fr-FR" smtClean="0"/>
              <a:pPr/>
              <a:t>‹N°›</a:t>
            </a:fld>
            <a:endParaRPr lang="fr-FR" dirty="0"/>
          </a:p>
        </p:txBody>
      </p:sp>
      <p:cxnSp>
        <p:nvCxnSpPr>
          <p:cNvPr id="14" name="Connecteur droit 13"/>
          <p:cNvCxnSpPr/>
          <p:nvPr/>
        </p:nvCxnSpPr>
        <p:spPr>
          <a:xfrm>
            <a:off x="698885" y="1295400"/>
            <a:ext cx="7173849" cy="0"/>
          </a:xfrm>
          <a:prstGeom prst="line">
            <a:avLst/>
          </a:prstGeom>
          <a:ln w="57150" cap="rnd" cmpd="sng">
            <a:solidFill>
              <a:srgbClr val="680099"/>
            </a:solidFill>
            <a:round/>
          </a:ln>
          <a:effectLst/>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flipV="1">
            <a:off x="7872734" y="872640"/>
            <a:ext cx="642246" cy="419889"/>
          </a:xfrm>
          <a:prstGeom prst="line">
            <a:avLst/>
          </a:prstGeom>
          <a:ln w="57150" cap="rnd" cmpd="sng">
            <a:solidFill>
              <a:srgbClr val="680099"/>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flipH="1" flipV="1">
            <a:off x="699180" y="0"/>
            <a:ext cx="1" cy="1286937"/>
          </a:xfrm>
          <a:prstGeom prst="line">
            <a:avLst/>
          </a:prstGeom>
          <a:ln w="57150" cap="rnd" cmpd="sng">
            <a:solidFill>
              <a:srgbClr val="680099"/>
            </a:solidFill>
            <a:round/>
          </a:ln>
          <a:effectLst/>
        </p:spPr>
        <p:style>
          <a:lnRef idx="2">
            <a:schemeClr val="accent1"/>
          </a:lnRef>
          <a:fillRef idx="0">
            <a:schemeClr val="accent1"/>
          </a:fillRef>
          <a:effectRef idx="1">
            <a:schemeClr val="accent1"/>
          </a:effectRef>
          <a:fontRef idx="minor">
            <a:schemeClr val="tx1"/>
          </a:fontRef>
        </p:style>
      </p:cxnSp>
      <p:pic>
        <p:nvPicPr>
          <p:cNvPr id="7" name="Image 6" descr="2017_MEN_SUP_horiz.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605" y="6188693"/>
            <a:ext cx="1779510" cy="433868"/>
          </a:xfrm>
          <a:prstGeom prst="rect">
            <a:avLst/>
          </a:prstGeom>
        </p:spPr>
      </p:pic>
    </p:spTree>
    <p:extLst>
      <p:ext uri="{BB962C8B-B14F-4D97-AF65-F5344CB8AC3E}">
        <p14:creationId xmlns:p14="http://schemas.microsoft.com/office/powerpoint/2010/main" val="89555621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Lst>
  <p:timing>
    <p:tnLst>
      <p:par>
        <p:cTn id="1" dur="indefinite" restart="never" nodeType="tmRoot"/>
      </p:par>
    </p:tnLst>
  </p:timing>
  <p:hf hdr="0"/>
  <p:txStyles>
    <p:titleStyle>
      <a:lvl1pPr algn="l" defTabSz="457200" rtl="0" eaLnBrk="1" latinLnBrk="0" hangingPunct="1">
        <a:spcBef>
          <a:spcPct val="0"/>
        </a:spcBef>
        <a:buNone/>
        <a:defRPr sz="3000" kern="1200" cap="all">
          <a:solidFill>
            <a:schemeClr val="tx2">
              <a:lumMod val="60000"/>
              <a:lumOff val="40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680099"/>
          </a:solidFill>
          <a:latin typeface="+mn-lt"/>
          <a:ea typeface="+mn-ea"/>
          <a:cs typeface="+mn-cs"/>
        </a:defRPr>
      </a:lvl1pPr>
      <a:lvl2pPr marL="627063" indent="-169863" algn="l" defTabSz="457200" rtl="0" eaLnBrk="1" latinLnBrk="0" hangingPunct="1">
        <a:spcBef>
          <a:spcPct val="20000"/>
        </a:spcBef>
        <a:buClr>
          <a:srgbClr val="680099"/>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680099"/>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47130"/>
            <a:ext cx="7881400" cy="95247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6999184" y="6356350"/>
            <a:ext cx="1087538" cy="365125"/>
          </a:xfrm>
          <a:prstGeom prst="rect">
            <a:avLst/>
          </a:prstGeom>
        </p:spPr>
        <p:txBody>
          <a:bodyPr vert="horz" lIns="91440" tIns="45720" rIns="91440" bIns="45720" rtlCol="0" anchor="ctr"/>
          <a:lstStyle>
            <a:lvl1pPr algn="l">
              <a:defRPr sz="1000">
                <a:solidFill>
                  <a:srgbClr val="404040"/>
                </a:solidFill>
              </a:defRPr>
            </a:lvl1pPr>
          </a:lstStyle>
          <a:p>
            <a:fld id="{009A2C30-2C93-B946-8D9E-6F7A30099D67}" type="datetime1">
              <a:rPr lang="fr-FR" smtClean="0"/>
              <a:pPr/>
              <a:t>11/10/2019</a:t>
            </a:fld>
            <a:endParaRPr lang="fr-FR" dirty="0"/>
          </a:p>
        </p:txBody>
      </p:sp>
      <p:sp>
        <p:nvSpPr>
          <p:cNvPr id="5" name="Espace réservé du pied de page 4"/>
          <p:cNvSpPr>
            <a:spLocks noGrp="1"/>
          </p:cNvSpPr>
          <p:nvPr>
            <p:ph type="ftr" sz="quarter" idx="3"/>
          </p:nvPr>
        </p:nvSpPr>
        <p:spPr>
          <a:xfrm>
            <a:off x="2468967" y="6146185"/>
            <a:ext cx="5178217" cy="676894"/>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sz="1000" cap="all">
                <a:solidFill>
                  <a:schemeClr val="tx1">
                    <a:tint val="75000"/>
                  </a:schemeClr>
                </a:solidFill>
              </a:defRPr>
            </a:lvl1pPr>
          </a:lstStyle>
          <a:p>
            <a:pPr>
              <a:lnSpc>
                <a:spcPts val="1330"/>
              </a:lnSpc>
            </a:pPr>
            <a:r>
              <a:rPr lang="fr-FR" b="1" dirty="0" smtClean="0">
                <a:solidFill>
                  <a:srgbClr val="680099"/>
                </a:solidFill>
              </a:rPr>
              <a:t>DGRI</a:t>
            </a:r>
          </a:p>
          <a:p>
            <a:endParaRPr lang="fr-FR" dirty="0"/>
          </a:p>
        </p:txBody>
      </p:sp>
      <p:sp>
        <p:nvSpPr>
          <p:cNvPr id="6" name="Espace réservé du numéro de diapositive 5"/>
          <p:cNvSpPr>
            <a:spLocks noGrp="1"/>
          </p:cNvSpPr>
          <p:nvPr>
            <p:ph type="sldNum" sz="quarter" idx="4"/>
          </p:nvPr>
        </p:nvSpPr>
        <p:spPr>
          <a:xfrm>
            <a:off x="8149942" y="6356350"/>
            <a:ext cx="450457" cy="365125"/>
          </a:xfrm>
          <a:prstGeom prst="rect">
            <a:avLst/>
          </a:prstGeom>
        </p:spPr>
        <p:txBody>
          <a:bodyPr vert="horz" lIns="91440" tIns="45720" rIns="91440" bIns="45720" rtlCol="0" anchor="ctr"/>
          <a:lstStyle>
            <a:lvl1pPr algn="r">
              <a:defRPr sz="1000" b="1">
                <a:solidFill>
                  <a:srgbClr val="404040"/>
                </a:solidFill>
              </a:defRPr>
            </a:lvl1pPr>
          </a:lstStyle>
          <a:p>
            <a:fld id="{A786685B-2977-D546-9E3D-3CA676A47F0C}" type="slidenum">
              <a:rPr lang="fr-FR" smtClean="0"/>
              <a:pPr/>
              <a:t>‹N°›</a:t>
            </a:fld>
            <a:endParaRPr lang="fr-FR" dirty="0"/>
          </a:p>
        </p:txBody>
      </p:sp>
      <p:cxnSp>
        <p:nvCxnSpPr>
          <p:cNvPr id="14" name="Connecteur droit 13"/>
          <p:cNvCxnSpPr/>
          <p:nvPr/>
        </p:nvCxnSpPr>
        <p:spPr>
          <a:xfrm>
            <a:off x="698885" y="1295400"/>
            <a:ext cx="7173849" cy="0"/>
          </a:xfrm>
          <a:prstGeom prst="line">
            <a:avLst/>
          </a:prstGeom>
          <a:ln w="57150" cap="rnd" cmpd="sng">
            <a:solidFill>
              <a:srgbClr val="680099"/>
            </a:solidFill>
            <a:round/>
          </a:ln>
          <a:effectLst/>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flipV="1">
            <a:off x="7872734" y="872640"/>
            <a:ext cx="642246" cy="419889"/>
          </a:xfrm>
          <a:prstGeom prst="line">
            <a:avLst/>
          </a:prstGeom>
          <a:ln w="57150" cap="rnd" cmpd="sng">
            <a:solidFill>
              <a:srgbClr val="680099"/>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flipH="1" flipV="1">
            <a:off x="699180" y="0"/>
            <a:ext cx="1" cy="1286937"/>
          </a:xfrm>
          <a:prstGeom prst="line">
            <a:avLst/>
          </a:prstGeom>
          <a:ln w="57150" cap="rnd" cmpd="sng">
            <a:solidFill>
              <a:srgbClr val="680099"/>
            </a:solidFill>
            <a:round/>
          </a:ln>
          <a:effectLst/>
        </p:spPr>
        <p:style>
          <a:lnRef idx="2">
            <a:schemeClr val="accent1"/>
          </a:lnRef>
          <a:fillRef idx="0">
            <a:schemeClr val="accent1"/>
          </a:fillRef>
          <a:effectRef idx="1">
            <a:schemeClr val="accent1"/>
          </a:effectRef>
          <a:fontRef idx="minor">
            <a:schemeClr val="tx1"/>
          </a:fontRef>
        </p:style>
      </p:cxnSp>
      <p:pic>
        <p:nvPicPr>
          <p:cNvPr id="7" name="Image 6" descr="2017_MEN_SUP_horiz.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1605" y="6188693"/>
            <a:ext cx="1779510" cy="433868"/>
          </a:xfrm>
          <a:prstGeom prst="rect">
            <a:avLst/>
          </a:prstGeom>
        </p:spPr>
      </p:pic>
    </p:spTree>
    <p:extLst>
      <p:ext uri="{BB962C8B-B14F-4D97-AF65-F5344CB8AC3E}">
        <p14:creationId xmlns:p14="http://schemas.microsoft.com/office/powerpoint/2010/main" val="17540462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p:txStyles>
    <p:titleStyle>
      <a:lvl1pPr algn="l" defTabSz="457200" rtl="0" eaLnBrk="1" latinLnBrk="0" hangingPunct="1">
        <a:spcBef>
          <a:spcPct val="0"/>
        </a:spcBef>
        <a:buNone/>
        <a:defRPr sz="3000" kern="1200" cap="all">
          <a:solidFill>
            <a:schemeClr val="tx2">
              <a:lumMod val="60000"/>
              <a:lumOff val="40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680099"/>
          </a:solidFill>
          <a:latin typeface="+mn-lt"/>
          <a:ea typeface="+mn-ea"/>
          <a:cs typeface="+mn-cs"/>
        </a:defRPr>
      </a:lvl1pPr>
      <a:lvl2pPr marL="627063" indent="-169863" algn="l" defTabSz="457200" rtl="0" eaLnBrk="1" latinLnBrk="0" hangingPunct="1">
        <a:spcBef>
          <a:spcPct val="20000"/>
        </a:spcBef>
        <a:buClr>
          <a:srgbClr val="680099"/>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680099"/>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03E4F-7791-41FE-B69B-37374E39030A}" type="datetimeFigureOut">
              <a:rPr lang="fr-FR" smtClean="0"/>
              <a:t>11/10/2019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41D25-463F-4C10-AAE0-38BB47AB5C19}" type="slidenum">
              <a:rPr lang="fr-FR" smtClean="0"/>
              <a:t>‹N°›</a:t>
            </a:fld>
            <a:endParaRPr lang="fr-FR"/>
          </a:p>
        </p:txBody>
      </p:sp>
    </p:spTree>
    <p:extLst>
      <p:ext uri="{BB962C8B-B14F-4D97-AF65-F5344CB8AC3E}">
        <p14:creationId xmlns:p14="http://schemas.microsoft.com/office/powerpoint/2010/main" val="400023859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6" y="1690154"/>
            <a:ext cx="8046514" cy="1533686"/>
          </a:xfrm>
          <a:prstGeom prst="rect">
            <a:avLst/>
          </a:prstGeom>
        </p:spPr>
        <p:txBody>
          <a:bodyPr vert="horz" lIns="91440" tIns="45720" rIns="91440" bIns="45720" rtlCol="0" anchor="ctr">
            <a:norm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4" name="Espace réservé de la date 3"/>
          <p:cNvSpPr>
            <a:spLocks noGrp="1"/>
          </p:cNvSpPr>
          <p:nvPr>
            <p:ph type="dt" sz="half" idx="2"/>
          </p:nvPr>
        </p:nvSpPr>
        <p:spPr>
          <a:xfrm>
            <a:off x="6995212" y="6356350"/>
            <a:ext cx="1134707" cy="365125"/>
          </a:xfrm>
          <a:prstGeom prst="rect">
            <a:avLst/>
          </a:prstGeom>
        </p:spPr>
        <p:txBody>
          <a:bodyPr vert="horz" lIns="91440" tIns="45720" rIns="91440" bIns="45720" rtlCol="0" anchor="ctr"/>
          <a:lstStyle>
            <a:lvl1pPr algn="l">
              <a:defRPr sz="1000">
                <a:solidFill>
                  <a:srgbClr val="404040"/>
                </a:solidFill>
              </a:defRPr>
            </a:lvl1pPr>
          </a:lstStyle>
          <a:p>
            <a:fld id="{4C098446-3314-F64E-A24D-604395D5308F}" type="datetime1">
              <a:rPr lang="fr-FR" smtClean="0"/>
              <a:pPr/>
              <a:t>11/10/2019</a:t>
            </a:fld>
            <a:endParaRPr lang="fr-FR" dirty="0"/>
          </a:p>
        </p:txBody>
      </p:sp>
      <p:sp>
        <p:nvSpPr>
          <p:cNvPr id="6" name="Espace réservé du numéro de diapositive 5"/>
          <p:cNvSpPr>
            <a:spLocks noGrp="1"/>
          </p:cNvSpPr>
          <p:nvPr>
            <p:ph type="sldNum" sz="quarter" idx="4"/>
          </p:nvPr>
        </p:nvSpPr>
        <p:spPr>
          <a:xfrm>
            <a:off x="8197502" y="635635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9" name="Connecteur droit 8"/>
          <p:cNvCxnSpPr/>
          <p:nvPr/>
        </p:nvCxnSpPr>
        <p:spPr>
          <a:xfrm>
            <a:off x="698885" y="5516417"/>
            <a:ext cx="6290733" cy="0"/>
          </a:xfrm>
          <a:prstGeom prst="line">
            <a:avLst/>
          </a:prstGeom>
          <a:ln w="57150" cap="rnd" cmpd="sng">
            <a:solidFill>
              <a:srgbClr val="680099"/>
            </a:solidFill>
            <a:roun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flipV="1">
            <a:off x="6995213" y="4489080"/>
            <a:ext cx="1519767" cy="1024465"/>
          </a:xfrm>
          <a:prstGeom prst="line">
            <a:avLst/>
          </a:prstGeom>
          <a:ln w="57150" cap="rnd" cmpd="sng">
            <a:solidFill>
              <a:srgbClr val="680099"/>
            </a:solidFill>
            <a:round/>
          </a:ln>
          <a:effectLst/>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flipH="1" flipV="1">
            <a:off x="698885" y="0"/>
            <a:ext cx="295" cy="5507953"/>
          </a:xfrm>
          <a:prstGeom prst="line">
            <a:avLst/>
          </a:prstGeom>
          <a:ln w="57150" cap="rnd" cmpd="sng">
            <a:solidFill>
              <a:srgbClr val="680099"/>
            </a:solidFill>
            <a:round/>
          </a:ln>
          <a:effectLst/>
        </p:spPr>
        <p:style>
          <a:lnRef idx="2">
            <a:schemeClr val="accent1"/>
          </a:lnRef>
          <a:fillRef idx="0">
            <a:schemeClr val="accent1"/>
          </a:fillRef>
          <a:effectRef idx="1">
            <a:schemeClr val="accent1"/>
          </a:effectRef>
          <a:fontRef idx="minor">
            <a:schemeClr val="tx1"/>
          </a:fontRef>
        </p:style>
      </p:cxnSp>
      <p:sp>
        <p:nvSpPr>
          <p:cNvPr id="11" name="Espace réservé du pied de page 4"/>
          <p:cNvSpPr>
            <a:spLocks noGrp="1"/>
          </p:cNvSpPr>
          <p:nvPr>
            <p:ph type="ftr" sz="quarter" idx="3"/>
          </p:nvPr>
        </p:nvSpPr>
        <p:spPr>
          <a:xfrm>
            <a:off x="2468967" y="6146185"/>
            <a:ext cx="5178217" cy="676894"/>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sz="1000" cap="all">
                <a:solidFill>
                  <a:schemeClr val="tx1">
                    <a:tint val="75000"/>
                  </a:schemeClr>
                </a:solidFill>
              </a:defRPr>
            </a:lvl1pPr>
          </a:lstStyle>
          <a:p>
            <a:endParaRPr lang="fr-FR" dirty="0" smtClean="0">
              <a:solidFill>
                <a:srgbClr val="1B8ED9"/>
              </a:solidFill>
            </a:endParaRPr>
          </a:p>
          <a:p>
            <a:pPr>
              <a:lnSpc>
                <a:spcPts val="1330"/>
              </a:lnSpc>
            </a:pPr>
            <a:r>
              <a:rPr lang="fr-FR" b="1" dirty="0" smtClean="0">
                <a:solidFill>
                  <a:srgbClr val="680099"/>
                </a:solidFill>
              </a:rPr>
              <a:t>DGRI</a:t>
            </a:r>
          </a:p>
          <a:p>
            <a:pPr>
              <a:lnSpc>
                <a:spcPts val="1330"/>
              </a:lnSpc>
            </a:pPr>
            <a:r>
              <a:rPr lang="fr-FR" b="1" dirty="0" smtClean="0">
                <a:solidFill>
                  <a:srgbClr val="680099"/>
                </a:solidFill>
              </a:rPr>
              <a:t>Modernisation des infrastructures et services numériques de l’ESRI</a:t>
            </a:r>
            <a:endParaRPr lang="fr-FR" dirty="0" smtClean="0">
              <a:solidFill>
                <a:schemeClr val="tx1">
                  <a:lumMod val="75000"/>
                  <a:lumOff val="25000"/>
                </a:schemeClr>
              </a:solidFill>
            </a:endParaRPr>
          </a:p>
          <a:p>
            <a:endParaRPr lang="fr-FR" dirty="0"/>
          </a:p>
        </p:txBody>
      </p:sp>
      <p:pic>
        <p:nvPicPr>
          <p:cNvPr id="13" name="Image 12" descr="2017_MEN_SUP_horiz.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05" y="6188693"/>
            <a:ext cx="1779510" cy="433868"/>
          </a:xfrm>
          <a:prstGeom prst="rect">
            <a:avLst/>
          </a:prstGeom>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3" r:id="rId2"/>
  </p:sldLayoutIdLst>
  <p:hf hdr="0"/>
  <p:txStyles>
    <p:titleStyle>
      <a:lvl1pPr algn="l" defTabSz="457200" rtl="0" eaLnBrk="1" latinLnBrk="0" hangingPunct="1">
        <a:spcBef>
          <a:spcPct val="0"/>
        </a:spcBef>
        <a:buNone/>
        <a:defRPr sz="55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68009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05103" y="274638"/>
            <a:ext cx="7781697"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905102" y="1844041"/>
            <a:ext cx="7781697" cy="1494188"/>
          </a:xfrm>
          <a:prstGeom prst="rect">
            <a:avLst/>
          </a:prstGeom>
        </p:spPr>
        <p:txBody>
          <a:bodyPr vert="horz" lIns="91440" tIns="45720" rIns="91440" bIns="45720" rtlCol="0">
            <a:normAutofit/>
          </a:body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2"/>
          </p:nvPr>
        </p:nvSpPr>
        <p:spPr>
          <a:xfrm>
            <a:off x="6995213" y="6356350"/>
            <a:ext cx="1177905"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7ACA2B6B-A055-F241-9590-C04F011D4AA8}" type="datetime1">
              <a:rPr lang="fr-FR" smtClean="0"/>
              <a:t>11/10/2019</a:t>
            </a:fld>
            <a:endParaRPr lang="fr-FR" dirty="0"/>
          </a:p>
        </p:txBody>
      </p:sp>
      <p:sp>
        <p:nvSpPr>
          <p:cNvPr id="6" name="Espace réservé du numéro de diapositive 5"/>
          <p:cNvSpPr>
            <a:spLocks noGrp="1"/>
          </p:cNvSpPr>
          <p:nvPr>
            <p:ph type="sldNum" sz="quarter" idx="4"/>
          </p:nvPr>
        </p:nvSpPr>
        <p:spPr>
          <a:xfrm>
            <a:off x="8249851" y="6356350"/>
            <a:ext cx="351529" cy="365125"/>
          </a:xfrm>
          <a:prstGeom prst="rect">
            <a:avLst/>
          </a:prstGeom>
        </p:spPr>
        <p:txBody>
          <a:bodyPr vert="horz" lIns="91440" tIns="45720" rIns="91440" bIns="45720" rtlCol="0" anchor="ctr"/>
          <a:lstStyle>
            <a:lvl1pPr algn="r">
              <a:defRPr sz="1000" b="1">
                <a:solidFill>
                  <a:schemeClr val="tx1">
                    <a:tint val="75000"/>
                  </a:schemeClr>
                </a:solidFill>
              </a:defRPr>
            </a:lvl1pPr>
          </a:lstStyle>
          <a:p>
            <a:fld id="{C6B7B3CB-E3BA-F74C-AB76-86EFC5843CD6}" type="slidenum">
              <a:rPr lang="fr-FR" smtClean="0"/>
              <a:pPr/>
              <a:t>‹N°›</a:t>
            </a:fld>
            <a:endParaRPr lang="fr-FR" dirty="0"/>
          </a:p>
        </p:txBody>
      </p:sp>
      <p:cxnSp>
        <p:nvCxnSpPr>
          <p:cNvPr id="10" name="Connecteur droit 9"/>
          <p:cNvCxnSpPr/>
          <p:nvPr/>
        </p:nvCxnSpPr>
        <p:spPr>
          <a:xfrm>
            <a:off x="698885" y="3893512"/>
            <a:ext cx="6290733" cy="0"/>
          </a:xfrm>
          <a:prstGeom prst="line">
            <a:avLst/>
          </a:prstGeom>
          <a:ln w="57150" cap="rnd" cmpd="sng">
            <a:solidFill>
              <a:srgbClr val="680099"/>
            </a:solidFill>
            <a:round/>
          </a:ln>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flipV="1">
            <a:off x="6995213" y="2866175"/>
            <a:ext cx="1519767" cy="1024465"/>
          </a:xfrm>
          <a:prstGeom prst="line">
            <a:avLst/>
          </a:prstGeom>
          <a:ln w="57150" cap="rnd" cmpd="sng">
            <a:solidFill>
              <a:srgbClr val="680099"/>
            </a:solidFill>
            <a:roun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flipH="1" flipV="1">
            <a:off x="699180" y="0"/>
            <a:ext cx="1" cy="3885049"/>
          </a:xfrm>
          <a:prstGeom prst="line">
            <a:avLst/>
          </a:prstGeom>
          <a:ln w="57150" cap="rnd" cmpd="sng">
            <a:solidFill>
              <a:srgbClr val="680099"/>
            </a:solidFill>
            <a:round/>
          </a:ln>
          <a:effectLst/>
        </p:spPr>
        <p:style>
          <a:lnRef idx="2">
            <a:schemeClr val="accent1"/>
          </a:lnRef>
          <a:fillRef idx="0">
            <a:schemeClr val="accent1"/>
          </a:fillRef>
          <a:effectRef idx="1">
            <a:schemeClr val="accent1"/>
          </a:effectRef>
          <a:fontRef idx="minor">
            <a:schemeClr val="tx1"/>
          </a:fontRef>
        </p:style>
      </p:cxnSp>
      <p:sp>
        <p:nvSpPr>
          <p:cNvPr id="13" name="Espace réservé du pied de page 4"/>
          <p:cNvSpPr>
            <a:spLocks noGrp="1"/>
          </p:cNvSpPr>
          <p:nvPr>
            <p:ph type="ftr" sz="quarter" idx="3"/>
          </p:nvPr>
        </p:nvSpPr>
        <p:spPr>
          <a:xfrm>
            <a:off x="2468967" y="6146185"/>
            <a:ext cx="5178217" cy="676894"/>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sz="1000" cap="all">
                <a:solidFill>
                  <a:schemeClr val="tx1">
                    <a:tint val="75000"/>
                  </a:schemeClr>
                </a:solidFill>
              </a:defRPr>
            </a:lvl1pPr>
          </a:lstStyle>
          <a:p>
            <a:endParaRPr lang="fr-FR" dirty="0" smtClean="0">
              <a:solidFill>
                <a:srgbClr val="1B8ED9"/>
              </a:solidFill>
            </a:endParaRPr>
          </a:p>
          <a:p>
            <a:pPr>
              <a:lnSpc>
                <a:spcPts val="1320"/>
              </a:lnSpc>
            </a:pPr>
            <a:r>
              <a:rPr lang="fr-FR" b="1" dirty="0" smtClean="0">
                <a:solidFill>
                  <a:srgbClr val="680099"/>
                </a:solidFill>
              </a:rPr>
              <a:t>DGRI</a:t>
            </a:r>
            <a:r>
              <a:rPr lang="fr-FR" dirty="0" smtClean="0">
                <a:solidFill>
                  <a:srgbClr val="6686A2"/>
                </a:solidFill>
              </a:rPr>
              <a:t/>
            </a:r>
            <a:br>
              <a:rPr lang="fr-FR" dirty="0" smtClean="0">
                <a:solidFill>
                  <a:srgbClr val="6686A2"/>
                </a:solidFill>
              </a:rPr>
            </a:br>
            <a:r>
              <a:rPr lang="fr-FR" b="1" dirty="0" smtClean="0">
                <a:solidFill>
                  <a:srgbClr val="680099"/>
                </a:solidFill>
              </a:rPr>
              <a:t>Modernisation des infrastructures et services numériques de l’ESRI</a:t>
            </a:r>
            <a:endParaRPr lang="fr-FR" dirty="0"/>
          </a:p>
        </p:txBody>
      </p:sp>
      <p:pic>
        <p:nvPicPr>
          <p:cNvPr id="14" name="Image 13" descr="2017_MEN_SUP_hori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05" y="6188693"/>
            <a:ext cx="1779510" cy="433868"/>
          </a:xfrm>
          <a:prstGeom prst="rect">
            <a:avLst/>
          </a:prstGeom>
        </p:spPr>
      </p:pic>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62" r:id="rId1"/>
  </p:sldLayoutIdLst>
  <p:hf hdr="0"/>
  <p:txStyles>
    <p:titleStyle>
      <a:lvl1pPr algn="l" defTabSz="457200" rtl="0" eaLnBrk="1" latinLnBrk="0" hangingPunct="1">
        <a:spcBef>
          <a:spcPct val="0"/>
        </a:spcBef>
        <a:buNone/>
        <a:defRPr sz="4400" kern="1200">
          <a:solidFill>
            <a:srgbClr val="680099"/>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47130"/>
            <a:ext cx="7881400" cy="95247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6999184" y="6356350"/>
            <a:ext cx="1087538" cy="365125"/>
          </a:xfrm>
          <a:prstGeom prst="rect">
            <a:avLst/>
          </a:prstGeom>
        </p:spPr>
        <p:txBody>
          <a:bodyPr vert="horz" lIns="91440" tIns="45720" rIns="91440" bIns="45720" rtlCol="0" anchor="ctr"/>
          <a:lstStyle>
            <a:lvl1pPr algn="l">
              <a:defRPr sz="1000">
                <a:solidFill>
                  <a:srgbClr val="404040"/>
                </a:solidFill>
              </a:defRPr>
            </a:lvl1pPr>
          </a:lstStyle>
          <a:p>
            <a:fld id="{009A2C30-2C93-B946-8D9E-6F7A30099D67}" type="datetime1">
              <a:rPr lang="fr-FR" smtClean="0"/>
              <a:pPr/>
              <a:t>11/10/2019</a:t>
            </a:fld>
            <a:endParaRPr lang="fr-FR" dirty="0"/>
          </a:p>
        </p:txBody>
      </p:sp>
      <p:sp>
        <p:nvSpPr>
          <p:cNvPr id="5" name="Espace réservé du pied de page 4"/>
          <p:cNvSpPr>
            <a:spLocks noGrp="1"/>
          </p:cNvSpPr>
          <p:nvPr>
            <p:ph type="ftr" sz="quarter" idx="3"/>
          </p:nvPr>
        </p:nvSpPr>
        <p:spPr>
          <a:xfrm>
            <a:off x="2468967" y="6146185"/>
            <a:ext cx="5178217" cy="676894"/>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sz="1000" cap="all">
                <a:solidFill>
                  <a:schemeClr val="tx1">
                    <a:tint val="75000"/>
                  </a:schemeClr>
                </a:solidFill>
              </a:defRPr>
            </a:lvl1pPr>
          </a:lstStyle>
          <a:p>
            <a:endParaRPr lang="fr-FR" dirty="0" smtClean="0">
              <a:solidFill>
                <a:srgbClr val="1B8ED9"/>
              </a:solidFill>
            </a:endParaRPr>
          </a:p>
          <a:p>
            <a:pPr>
              <a:lnSpc>
                <a:spcPts val="1320"/>
              </a:lnSpc>
            </a:pPr>
            <a:r>
              <a:rPr lang="fr-FR" b="1" dirty="0" smtClean="0">
                <a:solidFill>
                  <a:srgbClr val="680099"/>
                </a:solidFill>
              </a:rPr>
              <a:t>DGRI</a:t>
            </a:r>
            <a:r>
              <a:rPr lang="fr-FR" dirty="0" smtClean="0">
                <a:solidFill>
                  <a:srgbClr val="6686A2"/>
                </a:solidFill>
              </a:rPr>
              <a:t/>
            </a:r>
            <a:br>
              <a:rPr lang="fr-FR" dirty="0" smtClean="0">
                <a:solidFill>
                  <a:srgbClr val="6686A2"/>
                </a:solidFill>
              </a:rPr>
            </a:br>
            <a:r>
              <a:rPr lang="fr-FR" dirty="0" smtClean="0">
                <a:solidFill>
                  <a:prstClr val="black">
                    <a:lumMod val="75000"/>
                    <a:lumOff val="25000"/>
                  </a:prstClr>
                </a:solidFill>
              </a:rPr>
              <a:t>Journée IR </a:t>
            </a:r>
            <a:r>
              <a:rPr lang="fr-FR" dirty="0" err="1" smtClean="0">
                <a:solidFill>
                  <a:prstClr val="black">
                    <a:lumMod val="75000"/>
                    <a:lumOff val="25000"/>
                  </a:prstClr>
                </a:solidFill>
              </a:rPr>
              <a:t>Mesocentres</a:t>
            </a:r>
            <a:r>
              <a:rPr lang="fr-FR" dirty="0" smtClean="0">
                <a:solidFill>
                  <a:prstClr val="black">
                    <a:lumMod val="75000"/>
                    <a:lumOff val="25000"/>
                  </a:prstClr>
                </a:solidFill>
              </a:rPr>
              <a:t> </a:t>
            </a:r>
          </a:p>
          <a:p>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8149942" y="6356350"/>
            <a:ext cx="450457" cy="365125"/>
          </a:xfrm>
          <a:prstGeom prst="rect">
            <a:avLst/>
          </a:prstGeom>
        </p:spPr>
        <p:txBody>
          <a:bodyPr vert="horz" lIns="91440" tIns="45720" rIns="91440" bIns="45720" rtlCol="0" anchor="ctr"/>
          <a:lstStyle>
            <a:lvl1pPr algn="r">
              <a:defRPr sz="1000" b="1">
                <a:solidFill>
                  <a:srgbClr val="404040"/>
                </a:solidFill>
              </a:defRPr>
            </a:lvl1pPr>
          </a:lstStyle>
          <a:p>
            <a:fld id="{A786685B-2977-D546-9E3D-3CA676A47F0C}" type="slidenum">
              <a:rPr lang="fr-FR" smtClean="0"/>
              <a:pPr/>
              <a:t>‹N°›</a:t>
            </a:fld>
            <a:endParaRPr lang="fr-FR" dirty="0"/>
          </a:p>
        </p:txBody>
      </p:sp>
      <p:cxnSp>
        <p:nvCxnSpPr>
          <p:cNvPr id="14" name="Connecteur droit 13"/>
          <p:cNvCxnSpPr/>
          <p:nvPr/>
        </p:nvCxnSpPr>
        <p:spPr>
          <a:xfrm>
            <a:off x="698885" y="1295400"/>
            <a:ext cx="7173849" cy="0"/>
          </a:xfrm>
          <a:prstGeom prst="line">
            <a:avLst/>
          </a:prstGeom>
          <a:ln w="57150" cap="rnd" cmpd="sng">
            <a:solidFill>
              <a:srgbClr val="680099"/>
            </a:solidFill>
            <a:round/>
          </a:ln>
          <a:effectLst/>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flipV="1">
            <a:off x="7872734" y="872640"/>
            <a:ext cx="642246" cy="419889"/>
          </a:xfrm>
          <a:prstGeom prst="line">
            <a:avLst/>
          </a:prstGeom>
          <a:ln w="57150" cap="rnd" cmpd="sng">
            <a:solidFill>
              <a:srgbClr val="680099"/>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flipH="1" flipV="1">
            <a:off x="699180" y="0"/>
            <a:ext cx="1" cy="1286937"/>
          </a:xfrm>
          <a:prstGeom prst="line">
            <a:avLst/>
          </a:prstGeom>
          <a:ln w="57150" cap="rnd" cmpd="sng">
            <a:solidFill>
              <a:srgbClr val="680099"/>
            </a:solidFill>
            <a:round/>
          </a:ln>
          <a:effectLst/>
        </p:spPr>
        <p:style>
          <a:lnRef idx="2">
            <a:schemeClr val="accent1"/>
          </a:lnRef>
          <a:fillRef idx="0">
            <a:schemeClr val="accent1"/>
          </a:fillRef>
          <a:effectRef idx="1">
            <a:schemeClr val="accent1"/>
          </a:effectRef>
          <a:fontRef idx="minor">
            <a:schemeClr val="tx1"/>
          </a:fontRef>
        </p:style>
      </p:cxnSp>
      <p:pic>
        <p:nvPicPr>
          <p:cNvPr id="7" name="Image 6" descr="2017_MEN_SUP_horiz.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605" y="6188693"/>
            <a:ext cx="1779510" cy="433868"/>
          </a:xfrm>
          <a:prstGeom prst="rect">
            <a:avLst/>
          </a:prstGeom>
        </p:spPr>
      </p:pic>
    </p:spTree>
    <p:extLst>
      <p:ext uri="{BB962C8B-B14F-4D97-AF65-F5344CB8AC3E}">
        <p14:creationId xmlns:p14="http://schemas.microsoft.com/office/powerpoint/2010/main" val="3984623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iming>
    <p:tnLst>
      <p:par>
        <p:cTn id="1" dur="indefinite" restart="never" nodeType="tmRoot"/>
      </p:par>
    </p:tnLst>
  </p:timing>
  <p:hf hdr="0"/>
  <p:txStyles>
    <p:titleStyle>
      <a:lvl1pPr algn="l" defTabSz="457200" rtl="0" eaLnBrk="1" latinLnBrk="0" hangingPunct="1">
        <a:spcBef>
          <a:spcPct val="0"/>
        </a:spcBef>
        <a:buNone/>
        <a:defRPr sz="3000" kern="1200" cap="all">
          <a:solidFill>
            <a:schemeClr val="tx2">
              <a:lumMod val="60000"/>
              <a:lumOff val="40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680099"/>
          </a:solidFill>
          <a:latin typeface="+mn-lt"/>
          <a:ea typeface="+mn-ea"/>
          <a:cs typeface="+mn-cs"/>
        </a:defRPr>
      </a:lvl1pPr>
      <a:lvl2pPr marL="627063" indent="-169863" algn="l" defTabSz="457200" rtl="0" eaLnBrk="1" latinLnBrk="0" hangingPunct="1">
        <a:spcBef>
          <a:spcPct val="20000"/>
        </a:spcBef>
        <a:buClr>
          <a:srgbClr val="680099"/>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680099"/>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8771B-3FE7-415A-AD3A-399BA4546713}" type="datetimeFigureOut">
              <a:rPr lang="fr-FR" smtClean="0"/>
              <a:t>11/10/2019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5F226-673C-4A3C-9C53-BA1A8D659229}" type="slidenum">
              <a:rPr lang="fr-FR" smtClean="0"/>
              <a:t>‹N°›</a:t>
            </a:fld>
            <a:endParaRPr lang="fr-FR"/>
          </a:p>
        </p:txBody>
      </p:sp>
    </p:spTree>
    <p:extLst>
      <p:ext uri="{BB962C8B-B14F-4D97-AF65-F5344CB8AC3E}">
        <p14:creationId xmlns:p14="http://schemas.microsoft.com/office/powerpoint/2010/main" val="6741730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5" name="Rectangle 14"/>
          <p:cNvSpPr/>
          <p:nvPr/>
        </p:nvSpPr>
        <p:spPr>
          <a:xfrm>
            <a:off x="0" y="0"/>
            <a:ext cx="9144000" cy="903638"/>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1029" name="Picture 17" descr="LOGO CE_Vertical_EN_NEG_quadri_H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72008" y="116632"/>
            <a:ext cx="1043608" cy="72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defTabSz="914400" fontAlgn="base">
              <a:spcBef>
                <a:spcPct val="0"/>
              </a:spcBef>
              <a:spcAft>
                <a:spcPct val="0"/>
              </a:spcAft>
              <a:defRPr/>
            </a:pPr>
            <a:fld id="{AE726565-2BBC-4C86-B48A-01ECF381A033}" type="slidenum">
              <a:rPr lang="en-GB">
                <a:solidFill>
                  <a:srgbClr val="000000">
                    <a:tint val="75000"/>
                  </a:srgbClr>
                </a:solidFill>
                <a:latin typeface="Verdana" pitchFamily="34" charset="0"/>
              </a:rPr>
              <a:pPr defTabSz="914400" fontAlgn="base">
                <a:spcBef>
                  <a:spcPct val="0"/>
                </a:spcBef>
                <a:spcAft>
                  <a:spcPct val="0"/>
                </a:spcAft>
                <a:defRPr/>
              </a:pPr>
              <a:t>‹N°›</a:t>
            </a:fld>
            <a:endParaRPr lang="en-GB">
              <a:solidFill>
                <a:srgbClr val="000000">
                  <a:tint val="75000"/>
                </a:srgbClr>
              </a:solidFill>
              <a:latin typeface="Verdana" pitchFamily="34" charset="0"/>
            </a:endParaRPr>
          </a:p>
        </p:txBody>
      </p:sp>
      <p:pic>
        <p:nvPicPr>
          <p:cNvPr id="1031" name="Picture 6" descr="h2020 visual"/>
          <p:cNvPicPr>
            <a:picLocks noChangeAspect="1" noChangeArrowheads="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8316416" y="260648"/>
            <a:ext cx="661235"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84191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hf sldNum="0"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Calibri" pitchFamily="34" charset="0"/>
        </a:defRPr>
      </a:lvl2pPr>
      <a:lvl3pPr marL="358775" indent="-358775" algn="l" rtl="0" eaLnBrk="0" fontAlgn="base" hangingPunct="0">
        <a:spcBef>
          <a:spcPct val="0"/>
        </a:spcBef>
        <a:spcAft>
          <a:spcPct val="0"/>
        </a:spcAft>
        <a:defRPr sz="3000" b="1">
          <a:solidFill>
            <a:srgbClr val="0F5494"/>
          </a:solidFill>
          <a:latin typeface="Calibri" pitchFamily="34" charset="0"/>
        </a:defRPr>
      </a:lvl3pPr>
      <a:lvl4pPr marL="358775" indent="-358775" algn="l" rtl="0" eaLnBrk="0" fontAlgn="base" hangingPunct="0">
        <a:spcBef>
          <a:spcPct val="0"/>
        </a:spcBef>
        <a:spcAft>
          <a:spcPct val="0"/>
        </a:spcAft>
        <a:defRPr sz="3000" b="1">
          <a:solidFill>
            <a:srgbClr val="0F5494"/>
          </a:solidFill>
          <a:latin typeface="Calibri" pitchFamily="34" charset="0"/>
        </a:defRPr>
      </a:lvl4pPr>
      <a:lvl5pPr marL="358775" indent="-358775" algn="l" rtl="0" eaLnBrk="0" fontAlgn="base" hangingPunct="0">
        <a:spcBef>
          <a:spcPct val="0"/>
        </a:spcBef>
        <a:spcAft>
          <a:spcPct val="0"/>
        </a:spcAft>
        <a:defRPr sz="3000" b="1">
          <a:solidFill>
            <a:srgbClr val="0F5494"/>
          </a:solidFill>
          <a:latin typeface="Calibri" pitchFamily="34" charset="0"/>
        </a:defRPr>
      </a:lvl5pPr>
      <a:lvl6pPr marL="815975" algn="l" rtl="0" fontAlgn="base">
        <a:spcBef>
          <a:spcPct val="0"/>
        </a:spcBef>
        <a:spcAft>
          <a:spcPct val="0"/>
        </a:spcAft>
        <a:defRPr sz="3000" b="1">
          <a:solidFill>
            <a:srgbClr val="0F5494"/>
          </a:solidFill>
          <a:latin typeface="Verdana" pitchFamily="32" charset="0"/>
        </a:defRPr>
      </a:lvl6pPr>
      <a:lvl7pPr marL="1273175" algn="l" rtl="0" fontAlgn="base">
        <a:spcBef>
          <a:spcPct val="0"/>
        </a:spcBef>
        <a:spcAft>
          <a:spcPct val="0"/>
        </a:spcAft>
        <a:defRPr sz="3000" b="1">
          <a:solidFill>
            <a:srgbClr val="0F5494"/>
          </a:solidFill>
          <a:latin typeface="Verdana" pitchFamily="32" charset="0"/>
        </a:defRPr>
      </a:lvl7pPr>
      <a:lvl8pPr marL="1730375" algn="l" rtl="0" fontAlgn="base">
        <a:spcBef>
          <a:spcPct val="0"/>
        </a:spcBef>
        <a:spcAft>
          <a:spcPct val="0"/>
        </a:spcAft>
        <a:defRPr sz="3000" b="1">
          <a:solidFill>
            <a:srgbClr val="0F5494"/>
          </a:solidFill>
          <a:latin typeface="Verdana" pitchFamily="32" charset="0"/>
        </a:defRPr>
      </a:lvl8pPr>
      <a:lvl9pPr marL="2187575" algn="l" rtl="0" fontAlgn="base">
        <a:spcBef>
          <a:spcPct val="0"/>
        </a:spcBef>
        <a:spcAft>
          <a:spcPct val="0"/>
        </a:spcAft>
        <a:defRPr sz="3000" b="1">
          <a:solidFill>
            <a:srgbClr val="0F5494"/>
          </a:solidFill>
          <a:latin typeface="Verdana" pitchFamily="32"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onnecteur droit 13"/>
          <p:cNvSpPr/>
          <p:nvPr/>
        </p:nvSpPr>
        <p:spPr>
          <a:xfrm>
            <a:off x="698885" y="1295400"/>
            <a:ext cx="7173849" cy="0"/>
          </a:xfrm>
          <a:prstGeom prst="line">
            <a:avLst/>
          </a:prstGeom>
          <a:ln w="57150" cap="rnd">
            <a:solidFill>
              <a:srgbClr val="680099"/>
            </a:solidFill>
          </a:ln>
        </p:spPr>
        <p:txBody>
          <a:bodyPr lIns="45719" rIns="45719"/>
          <a:lstStyle/>
          <a:p>
            <a:pPr hangingPunct="0"/>
            <a:endParaRPr kern="0">
              <a:solidFill>
                <a:srgbClr val="000000"/>
              </a:solidFill>
              <a:latin typeface="Calibri"/>
              <a:sym typeface="Calibri"/>
            </a:endParaRPr>
          </a:p>
        </p:txBody>
      </p:sp>
      <p:sp>
        <p:nvSpPr>
          <p:cNvPr id="3" name="Connecteur droit 14"/>
          <p:cNvSpPr/>
          <p:nvPr/>
        </p:nvSpPr>
        <p:spPr>
          <a:xfrm flipV="1">
            <a:off x="7872734" y="872639"/>
            <a:ext cx="642247" cy="419890"/>
          </a:xfrm>
          <a:prstGeom prst="line">
            <a:avLst/>
          </a:prstGeom>
          <a:ln w="57150" cap="rnd">
            <a:solidFill>
              <a:srgbClr val="680099"/>
            </a:solidFill>
          </a:ln>
        </p:spPr>
        <p:txBody>
          <a:bodyPr lIns="45719" rIns="45719"/>
          <a:lstStyle/>
          <a:p>
            <a:pPr hangingPunct="0"/>
            <a:endParaRPr kern="0">
              <a:solidFill>
                <a:srgbClr val="000000"/>
              </a:solidFill>
              <a:latin typeface="Calibri"/>
              <a:sym typeface="Calibri"/>
            </a:endParaRPr>
          </a:p>
        </p:txBody>
      </p:sp>
      <p:sp>
        <p:nvSpPr>
          <p:cNvPr id="4" name="Connecteur droit 15"/>
          <p:cNvSpPr/>
          <p:nvPr/>
        </p:nvSpPr>
        <p:spPr>
          <a:xfrm flipH="1" flipV="1">
            <a:off x="699179" y="0"/>
            <a:ext cx="3" cy="1286938"/>
          </a:xfrm>
          <a:prstGeom prst="line">
            <a:avLst/>
          </a:prstGeom>
          <a:ln w="57150" cap="rnd">
            <a:solidFill>
              <a:srgbClr val="680099"/>
            </a:solidFill>
          </a:ln>
        </p:spPr>
        <p:txBody>
          <a:bodyPr lIns="45719" rIns="45719"/>
          <a:lstStyle/>
          <a:p>
            <a:pPr hangingPunct="0"/>
            <a:endParaRPr kern="0">
              <a:solidFill>
                <a:srgbClr val="000000"/>
              </a:solidFill>
              <a:latin typeface="Calibri"/>
              <a:sym typeface="Calibri"/>
            </a:endParaRPr>
          </a:p>
        </p:txBody>
      </p:sp>
      <p:pic>
        <p:nvPicPr>
          <p:cNvPr id="5" name="Image 6" descr="Image 6"/>
          <p:cNvPicPr>
            <a:picLocks noChangeAspect="1"/>
          </p:cNvPicPr>
          <p:nvPr/>
        </p:nvPicPr>
        <p:blipFill>
          <a:blip r:embed="rId36">
            <a:extLst/>
          </a:blip>
          <a:stretch>
            <a:fillRect/>
          </a:stretch>
        </p:blipFill>
        <p:spPr>
          <a:xfrm>
            <a:off x="681605" y="6188693"/>
            <a:ext cx="1779510" cy="433869"/>
          </a:xfrm>
          <a:prstGeom prst="rect">
            <a:avLst/>
          </a:prstGeom>
          <a:ln w="12700">
            <a:miter lim="400000"/>
          </a:ln>
        </p:spPr>
      </p:pic>
      <p:sp>
        <p:nvSpPr>
          <p:cNvPr id="6" name="Texte du titre"/>
          <p:cNvSpPr txBox="1">
            <a:spLocks noGrp="1"/>
          </p:cNvSpPr>
          <p:nvPr>
            <p:ph type="title"/>
          </p:nvPr>
        </p:nvSpPr>
        <p:spPr>
          <a:xfrm>
            <a:off x="805400" y="147129"/>
            <a:ext cx="7881401" cy="952474"/>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Texte du titre</a:t>
            </a:r>
          </a:p>
        </p:txBody>
      </p:sp>
      <p:sp>
        <p:nvSpPr>
          <p:cNvPr id="7" name="Texte niveau 1…"/>
          <p:cNvSpPr txBox="1">
            <a:spLocks noGrp="1"/>
          </p:cNvSpPr>
          <p:nvPr>
            <p:ph type="body" idx="1"/>
          </p:nvPr>
        </p:nvSpPr>
        <p:spPr>
          <a:xfrm>
            <a:off x="804862" y="1471082"/>
            <a:ext cx="7881938" cy="4598989"/>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Texte niveau 1</a:t>
            </a:r>
          </a:p>
          <a:p>
            <a:pPr lvl="1"/>
            <a:r>
              <a:t>Texte niveau 2</a:t>
            </a:r>
          </a:p>
          <a:p>
            <a:pPr lvl="2"/>
            <a:r>
              <a:t>Texte niveau 3</a:t>
            </a:r>
          </a:p>
          <a:p>
            <a:pPr lvl="3"/>
            <a:r>
              <a:t>Texte niveau 4</a:t>
            </a:r>
          </a:p>
          <a:p>
            <a:pPr lvl="4"/>
            <a:r>
              <a:t>Texte niveau 5</a:t>
            </a:r>
          </a:p>
        </p:txBody>
      </p:sp>
      <p:sp>
        <p:nvSpPr>
          <p:cNvPr id="8" name="Numéro de diapositive"/>
          <p:cNvSpPr txBox="1">
            <a:spLocks noGrp="1"/>
          </p:cNvSpPr>
          <p:nvPr>
            <p:ph type="sldNum" sz="quarter" idx="2"/>
          </p:nvPr>
        </p:nvSpPr>
        <p:spPr>
          <a:xfrm>
            <a:off x="8348411" y="6423342"/>
            <a:ext cx="252969" cy="231141"/>
          </a:xfrm>
          <a:prstGeom prst="rect">
            <a:avLst/>
          </a:prstGeom>
          <a:ln w="12700">
            <a:miter lim="400000"/>
          </a:ln>
        </p:spPr>
        <p:txBody>
          <a:bodyPr wrap="none" lIns="45719" rIns="45719" anchor="ctr">
            <a:spAutoFit/>
          </a:bodyPr>
          <a:lstStyle>
            <a:lvl1pPr algn="r">
              <a:defRPr sz="1000" b="1">
                <a:solidFill>
                  <a:srgbClr val="404040"/>
                </a:solidFill>
              </a:defRPr>
            </a:lvl1pPr>
          </a:lstStyle>
          <a:p>
            <a:pPr hangingPunct="0"/>
            <a:fld id="{86CB4B4D-7CA3-9044-876B-883B54F8677D}" type="slidenum">
              <a:rPr kern="0">
                <a:latin typeface="Calibri"/>
                <a:sym typeface="Calibri"/>
              </a:rPr>
              <a:pPr hangingPunct="0"/>
              <a:t>‹N°›</a:t>
            </a:fld>
            <a:endParaRPr kern="0">
              <a:latin typeface="Calibri"/>
              <a:sym typeface="Calibri"/>
            </a:endParaRPr>
          </a:p>
        </p:txBody>
      </p:sp>
    </p:spTree>
    <p:extLst>
      <p:ext uri="{BB962C8B-B14F-4D97-AF65-F5344CB8AC3E}">
        <p14:creationId xmlns:p14="http://schemas.microsoft.com/office/powerpoint/2010/main" val="104280449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8" r:id="rId3"/>
    <p:sldLayoutId id="2147483769" r:id="rId4"/>
    <p:sldLayoutId id="2147483770" r:id="rId5"/>
    <p:sldLayoutId id="2147483771" r:id="rId6"/>
    <p:sldLayoutId id="2147483773" r:id="rId7"/>
    <p:sldLayoutId id="2147483775" r:id="rId8"/>
    <p:sldLayoutId id="2147483776" r:id="rId9"/>
    <p:sldLayoutId id="2147483777" r:id="rId10"/>
    <p:sldLayoutId id="2147483778" r:id="rId11"/>
    <p:sldLayoutId id="2147483779" r:id="rId12"/>
    <p:sldLayoutId id="2147483781" r:id="rId13"/>
    <p:sldLayoutId id="2147483782" r:id="rId14"/>
    <p:sldLayoutId id="2147483783" r:id="rId15"/>
    <p:sldLayoutId id="2147483784" r:id="rId16"/>
    <p:sldLayoutId id="2147483787" r:id="rId17"/>
    <p:sldLayoutId id="2147483788" r:id="rId18"/>
    <p:sldLayoutId id="2147483790" r:id="rId19"/>
    <p:sldLayoutId id="2147483791" r:id="rId20"/>
    <p:sldLayoutId id="2147483792" r:id="rId21"/>
    <p:sldLayoutId id="2147483793"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 id="2147483803" r:id="rId31"/>
    <p:sldLayoutId id="2147483812" r:id="rId32"/>
    <p:sldLayoutId id="2147483822" r:id="rId33"/>
    <p:sldLayoutId id="2147483823" r:id="rId34"/>
  </p:sldLayoutIdLst>
  <p:transition spd="med"/>
  <p:txStyles>
    <p:titleStyle>
      <a:lvl1pPr marL="0" marR="0" indent="0" algn="l" defTabSz="457200" rtl="0" latinLnBrk="0">
        <a:lnSpc>
          <a:spcPct val="100000"/>
        </a:lnSpc>
        <a:spcBef>
          <a:spcPts val="0"/>
        </a:spcBef>
        <a:spcAft>
          <a:spcPts val="0"/>
        </a:spcAft>
        <a:buClrTx/>
        <a:buSzTx/>
        <a:buFontTx/>
        <a:buNone/>
        <a:tabLst/>
        <a:defRPr sz="3000" b="0" i="0" u="none" strike="noStrike" cap="all" spc="0" baseline="0">
          <a:ln>
            <a:noFill/>
          </a:ln>
          <a:solidFill>
            <a:srgbClr val="558ED5"/>
          </a:solidFill>
          <a:uFillTx/>
          <a:latin typeface="+mj-lt"/>
          <a:ea typeface="+mj-ea"/>
          <a:cs typeface="+mj-cs"/>
          <a:sym typeface="Calibri"/>
        </a:defRPr>
      </a:lvl1pPr>
      <a:lvl2pPr marL="0" marR="0" indent="0" algn="l" defTabSz="457200" rtl="0" latinLnBrk="0">
        <a:lnSpc>
          <a:spcPct val="100000"/>
        </a:lnSpc>
        <a:spcBef>
          <a:spcPts val="0"/>
        </a:spcBef>
        <a:spcAft>
          <a:spcPts val="0"/>
        </a:spcAft>
        <a:buClrTx/>
        <a:buSzTx/>
        <a:buFontTx/>
        <a:buNone/>
        <a:tabLst/>
        <a:defRPr sz="3000" b="0" i="0" u="none" strike="noStrike" cap="all" spc="0" baseline="0">
          <a:ln>
            <a:noFill/>
          </a:ln>
          <a:solidFill>
            <a:srgbClr val="558ED5"/>
          </a:solidFill>
          <a:uFillTx/>
          <a:latin typeface="+mj-lt"/>
          <a:ea typeface="+mj-ea"/>
          <a:cs typeface="+mj-cs"/>
          <a:sym typeface="Calibri"/>
        </a:defRPr>
      </a:lvl2pPr>
      <a:lvl3pPr marL="0" marR="0" indent="0" algn="l" defTabSz="457200" rtl="0" latinLnBrk="0">
        <a:lnSpc>
          <a:spcPct val="100000"/>
        </a:lnSpc>
        <a:spcBef>
          <a:spcPts val="0"/>
        </a:spcBef>
        <a:spcAft>
          <a:spcPts val="0"/>
        </a:spcAft>
        <a:buClrTx/>
        <a:buSzTx/>
        <a:buFontTx/>
        <a:buNone/>
        <a:tabLst/>
        <a:defRPr sz="3000" b="0" i="0" u="none" strike="noStrike" cap="all" spc="0" baseline="0">
          <a:ln>
            <a:noFill/>
          </a:ln>
          <a:solidFill>
            <a:srgbClr val="558ED5"/>
          </a:solidFill>
          <a:uFillTx/>
          <a:latin typeface="+mj-lt"/>
          <a:ea typeface="+mj-ea"/>
          <a:cs typeface="+mj-cs"/>
          <a:sym typeface="Calibri"/>
        </a:defRPr>
      </a:lvl3pPr>
      <a:lvl4pPr marL="0" marR="0" indent="0" algn="l" defTabSz="457200" rtl="0" latinLnBrk="0">
        <a:lnSpc>
          <a:spcPct val="100000"/>
        </a:lnSpc>
        <a:spcBef>
          <a:spcPts val="0"/>
        </a:spcBef>
        <a:spcAft>
          <a:spcPts val="0"/>
        </a:spcAft>
        <a:buClrTx/>
        <a:buSzTx/>
        <a:buFontTx/>
        <a:buNone/>
        <a:tabLst/>
        <a:defRPr sz="3000" b="0" i="0" u="none" strike="noStrike" cap="all" spc="0" baseline="0">
          <a:ln>
            <a:noFill/>
          </a:ln>
          <a:solidFill>
            <a:srgbClr val="558ED5"/>
          </a:solidFill>
          <a:uFillTx/>
          <a:latin typeface="+mj-lt"/>
          <a:ea typeface="+mj-ea"/>
          <a:cs typeface="+mj-cs"/>
          <a:sym typeface="Calibri"/>
        </a:defRPr>
      </a:lvl4pPr>
      <a:lvl5pPr marL="0" marR="0" indent="0" algn="l" defTabSz="457200" rtl="0" latinLnBrk="0">
        <a:lnSpc>
          <a:spcPct val="100000"/>
        </a:lnSpc>
        <a:spcBef>
          <a:spcPts val="0"/>
        </a:spcBef>
        <a:spcAft>
          <a:spcPts val="0"/>
        </a:spcAft>
        <a:buClrTx/>
        <a:buSzTx/>
        <a:buFontTx/>
        <a:buNone/>
        <a:tabLst/>
        <a:defRPr sz="3000" b="0" i="0" u="none" strike="noStrike" cap="all" spc="0" baseline="0">
          <a:ln>
            <a:noFill/>
          </a:ln>
          <a:solidFill>
            <a:srgbClr val="558ED5"/>
          </a:solidFill>
          <a:uFillTx/>
          <a:latin typeface="+mj-lt"/>
          <a:ea typeface="+mj-ea"/>
          <a:cs typeface="+mj-cs"/>
          <a:sym typeface="Calibri"/>
        </a:defRPr>
      </a:lvl5pPr>
      <a:lvl6pPr marL="0" marR="0" indent="0" algn="l" defTabSz="457200" rtl="0" latinLnBrk="0">
        <a:lnSpc>
          <a:spcPct val="100000"/>
        </a:lnSpc>
        <a:spcBef>
          <a:spcPts val="0"/>
        </a:spcBef>
        <a:spcAft>
          <a:spcPts val="0"/>
        </a:spcAft>
        <a:buClrTx/>
        <a:buSzTx/>
        <a:buFontTx/>
        <a:buNone/>
        <a:tabLst/>
        <a:defRPr sz="3000" b="0" i="0" u="none" strike="noStrike" cap="all" spc="0" baseline="0">
          <a:ln>
            <a:noFill/>
          </a:ln>
          <a:solidFill>
            <a:srgbClr val="558ED5"/>
          </a:solidFill>
          <a:uFillTx/>
          <a:latin typeface="+mj-lt"/>
          <a:ea typeface="+mj-ea"/>
          <a:cs typeface="+mj-cs"/>
          <a:sym typeface="Calibri"/>
        </a:defRPr>
      </a:lvl6pPr>
      <a:lvl7pPr marL="0" marR="0" indent="0" algn="l" defTabSz="457200" rtl="0" latinLnBrk="0">
        <a:lnSpc>
          <a:spcPct val="100000"/>
        </a:lnSpc>
        <a:spcBef>
          <a:spcPts val="0"/>
        </a:spcBef>
        <a:spcAft>
          <a:spcPts val="0"/>
        </a:spcAft>
        <a:buClrTx/>
        <a:buSzTx/>
        <a:buFontTx/>
        <a:buNone/>
        <a:tabLst/>
        <a:defRPr sz="3000" b="0" i="0" u="none" strike="noStrike" cap="all" spc="0" baseline="0">
          <a:ln>
            <a:noFill/>
          </a:ln>
          <a:solidFill>
            <a:srgbClr val="558ED5"/>
          </a:solidFill>
          <a:uFillTx/>
          <a:latin typeface="+mj-lt"/>
          <a:ea typeface="+mj-ea"/>
          <a:cs typeface="+mj-cs"/>
          <a:sym typeface="Calibri"/>
        </a:defRPr>
      </a:lvl7pPr>
      <a:lvl8pPr marL="0" marR="0" indent="0" algn="l" defTabSz="457200" rtl="0" latinLnBrk="0">
        <a:lnSpc>
          <a:spcPct val="100000"/>
        </a:lnSpc>
        <a:spcBef>
          <a:spcPts val="0"/>
        </a:spcBef>
        <a:spcAft>
          <a:spcPts val="0"/>
        </a:spcAft>
        <a:buClrTx/>
        <a:buSzTx/>
        <a:buFontTx/>
        <a:buNone/>
        <a:tabLst/>
        <a:defRPr sz="3000" b="0" i="0" u="none" strike="noStrike" cap="all" spc="0" baseline="0">
          <a:ln>
            <a:noFill/>
          </a:ln>
          <a:solidFill>
            <a:srgbClr val="558ED5"/>
          </a:solidFill>
          <a:uFillTx/>
          <a:latin typeface="+mj-lt"/>
          <a:ea typeface="+mj-ea"/>
          <a:cs typeface="+mj-cs"/>
          <a:sym typeface="Calibri"/>
        </a:defRPr>
      </a:lvl8pPr>
      <a:lvl9pPr marL="0" marR="0" indent="0" algn="l" defTabSz="457200" rtl="0" latinLnBrk="0">
        <a:lnSpc>
          <a:spcPct val="100000"/>
        </a:lnSpc>
        <a:spcBef>
          <a:spcPts val="0"/>
        </a:spcBef>
        <a:spcAft>
          <a:spcPts val="0"/>
        </a:spcAft>
        <a:buClrTx/>
        <a:buSzTx/>
        <a:buFontTx/>
        <a:buNone/>
        <a:tabLst/>
        <a:defRPr sz="3000" b="0" i="0" u="none" strike="noStrike" cap="all" spc="0" baseline="0">
          <a:ln>
            <a:noFill/>
          </a:ln>
          <a:solidFill>
            <a:srgbClr val="558ED5"/>
          </a:solidFill>
          <a:uFillTx/>
          <a:latin typeface="+mj-lt"/>
          <a:ea typeface="+mj-ea"/>
          <a:cs typeface="+mj-cs"/>
          <a:sym typeface="Calibri"/>
        </a:defRPr>
      </a:lvl9pPr>
    </p:titleStyle>
    <p:bodyStyle>
      <a:lvl1pPr marL="177800" marR="0" indent="-17780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680099"/>
          </a:solidFill>
          <a:uFillTx/>
          <a:latin typeface="+mj-lt"/>
          <a:ea typeface="+mj-ea"/>
          <a:cs typeface="+mj-cs"/>
          <a:sym typeface="Calibri"/>
        </a:defRPr>
      </a:lvl1pPr>
      <a:lvl2pPr marL="683683" marR="0" indent="-226483"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680099"/>
          </a:solidFill>
          <a:uFillTx/>
          <a:latin typeface="+mj-lt"/>
          <a:ea typeface="+mj-ea"/>
          <a:cs typeface="+mj-cs"/>
          <a:sym typeface="Calibri"/>
        </a:defRPr>
      </a:lvl2pPr>
      <a:lvl3pPr marL="0" marR="0" indent="627062" algn="l" defTabSz="457200" rtl="0" latinLnBrk="0">
        <a:lnSpc>
          <a:spcPct val="100000"/>
        </a:lnSpc>
        <a:spcBef>
          <a:spcPts val="400"/>
        </a:spcBef>
        <a:spcAft>
          <a:spcPts val="0"/>
        </a:spcAft>
        <a:buClrTx/>
        <a:buSzTx/>
        <a:buFont typeface="Arial"/>
        <a:buNone/>
        <a:tabLst/>
        <a:defRPr sz="2000" b="0" i="0" u="none" strike="noStrike" cap="none" spc="0" baseline="0">
          <a:ln>
            <a:noFill/>
          </a:ln>
          <a:solidFill>
            <a:srgbClr val="680099"/>
          </a:solidFill>
          <a:uFillTx/>
          <a:latin typeface="+mj-lt"/>
          <a:ea typeface="+mj-ea"/>
          <a:cs typeface="+mj-cs"/>
          <a:sym typeface="Calibri"/>
        </a:defRPr>
      </a:lvl3pPr>
      <a:lvl4pPr marL="950335" marR="0" indent="-323272"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680099"/>
          </a:solidFill>
          <a:uFillTx/>
          <a:latin typeface="+mj-lt"/>
          <a:ea typeface="+mj-ea"/>
          <a:cs typeface="+mj-cs"/>
          <a:sym typeface="Calibri"/>
        </a:defRPr>
      </a:lvl4pPr>
      <a:lvl5pPr marL="0" marR="0" indent="806450" algn="l" defTabSz="457200" rtl="0" latinLnBrk="0">
        <a:lnSpc>
          <a:spcPct val="100000"/>
        </a:lnSpc>
        <a:spcBef>
          <a:spcPts val="400"/>
        </a:spcBef>
        <a:spcAft>
          <a:spcPts val="0"/>
        </a:spcAft>
        <a:buClrTx/>
        <a:buSzTx/>
        <a:buFont typeface="Arial"/>
        <a:buNone/>
        <a:tabLst/>
        <a:defRPr sz="2000" b="0" i="0" u="none" strike="noStrike" cap="none" spc="0" baseline="0">
          <a:ln>
            <a:noFill/>
          </a:ln>
          <a:solidFill>
            <a:srgbClr val="680099"/>
          </a:solidFill>
          <a:uFillTx/>
          <a:latin typeface="+mj-lt"/>
          <a:ea typeface="+mj-ea"/>
          <a:cs typeface="+mj-cs"/>
          <a:sym typeface="Calibri"/>
        </a:defRPr>
      </a:lvl5pPr>
      <a:lvl6pPr marL="2514600" marR="0" indent="-22860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680099"/>
          </a:solidFill>
          <a:uFillTx/>
          <a:latin typeface="+mj-lt"/>
          <a:ea typeface="+mj-ea"/>
          <a:cs typeface="+mj-cs"/>
          <a:sym typeface="Calibri"/>
        </a:defRPr>
      </a:lvl6pPr>
      <a:lvl7pPr marL="2971800" marR="0" indent="-22860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680099"/>
          </a:solidFill>
          <a:uFillTx/>
          <a:latin typeface="+mj-lt"/>
          <a:ea typeface="+mj-ea"/>
          <a:cs typeface="+mj-cs"/>
          <a:sym typeface="Calibri"/>
        </a:defRPr>
      </a:lvl7pPr>
      <a:lvl8pPr marL="3429000" marR="0" indent="-22860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680099"/>
          </a:solidFill>
          <a:uFillTx/>
          <a:latin typeface="+mj-lt"/>
          <a:ea typeface="+mj-ea"/>
          <a:cs typeface="+mj-cs"/>
          <a:sym typeface="Calibri"/>
        </a:defRPr>
      </a:lvl8pPr>
      <a:lvl9pPr marL="3886200" marR="0" indent="-22860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680099"/>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9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osc-portal.eu/news/strategic-implementation-plan-eosc-published" TargetMode="Externa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3" Type="http://schemas.openxmlformats.org/officeDocument/2006/relationships/hyperlink" Target="https://www.eosc-portal.eu/" TargetMode="External"/><Relationship Id="rId2" Type="http://schemas.openxmlformats.org/officeDocument/2006/relationships/image" Target="../media/image16.png"/><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7.xml.rels><?xml version="1.0" encoding="UTF-8" standalone="yes"?>
<Relationships xmlns="http://schemas.openxmlformats.org/package/2006/relationships"><Relationship Id="rId2" Type="http://schemas.openxmlformats.org/officeDocument/2006/relationships/hyperlink" Target="mailto:Marie-christine.plancon@recherche.gouv.fr" TargetMode="External"/><Relationship Id="rId1" Type="http://schemas.openxmlformats.org/officeDocument/2006/relationships/slideLayout" Target="../slideLayouts/slideLayout9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9292" y="1183420"/>
            <a:ext cx="6885264" cy="1761981"/>
          </a:xfrm>
        </p:spPr>
        <p:txBody>
          <a:bodyPr>
            <a:normAutofit/>
          </a:bodyPr>
          <a:lstStyle/>
          <a:p>
            <a:pPr algn="ctr"/>
            <a:r>
              <a:rPr lang="fr-FR" altLang="fr-FR" sz="3600" b="1" dirty="0">
                <a:solidFill>
                  <a:schemeClr val="tx2">
                    <a:lumMod val="60000"/>
                    <a:lumOff val="40000"/>
                  </a:schemeClr>
                </a:solidFill>
                <a:latin typeface="Calibri" pitchFamily="34" charset="0"/>
              </a:rPr>
              <a:t>S</a:t>
            </a:r>
            <a:r>
              <a:rPr lang="fr-FR" altLang="fr-FR" sz="3600" b="1" dirty="0" smtClean="0">
                <a:solidFill>
                  <a:schemeClr val="tx2">
                    <a:lumMod val="60000"/>
                    <a:lumOff val="40000"/>
                  </a:schemeClr>
                </a:solidFill>
                <a:latin typeface="Calibri" pitchFamily="34" charset="0"/>
              </a:rPr>
              <a:t>ervices numériques  et infrastructures numériques</a:t>
            </a:r>
            <a:r>
              <a:rPr lang="fr-FR" altLang="fr-FR" sz="3600" b="1" dirty="0">
                <a:solidFill>
                  <a:schemeClr val="tx2">
                    <a:lumMod val="60000"/>
                    <a:lumOff val="40000"/>
                  </a:schemeClr>
                </a:solidFill>
                <a:latin typeface="Calibri" pitchFamily="34" charset="0"/>
              </a:rPr>
              <a:t/>
            </a:r>
            <a:br>
              <a:rPr lang="fr-FR" altLang="fr-FR" sz="3600" b="1" dirty="0">
                <a:solidFill>
                  <a:schemeClr val="tx2">
                    <a:lumMod val="60000"/>
                    <a:lumOff val="40000"/>
                  </a:schemeClr>
                </a:solidFill>
                <a:latin typeface="Calibri" pitchFamily="34" charset="0"/>
              </a:rPr>
            </a:br>
            <a:endParaRPr lang="fr-FR" sz="3600" dirty="0">
              <a:solidFill>
                <a:schemeClr val="tx2">
                  <a:lumMod val="60000"/>
                  <a:lumOff val="40000"/>
                </a:schemeClr>
              </a:solidFill>
            </a:endParaRPr>
          </a:p>
        </p:txBody>
      </p:sp>
      <p:sp>
        <p:nvSpPr>
          <p:cNvPr id="3" name="Sous-titre 2"/>
          <p:cNvSpPr>
            <a:spLocks noGrp="1"/>
          </p:cNvSpPr>
          <p:nvPr>
            <p:ph type="subTitle" idx="1"/>
          </p:nvPr>
        </p:nvSpPr>
        <p:spPr>
          <a:xfrm>
            <a:off x="883492" y="2565545"/>
            <a:ext cx="7596190" cy="1752600"/>
          </a:xfrm>
        </p:spPr>
        <p:txBody>
          <a:bodyPr>
            <a:normAutofit fontScale="70000" lnSpcReduction="20000"/>
          </a:bodyPr>
          <a:lstStyle/>
          <a:p>
            <a:pPr algn="ctr"/>
            <a:endParaRPr lang="fr-FR" dirty="0" smtClean="0"/>
          </a:p>
          <a:p>
            <a:pPr algn="ctr"/>
            <a:endParaRPr lang="fr-FR" dirty="0"/>
          </a:p>
          <a:p>
            <a:pPr algn="ctr"/>
            <a:r>
              <a:rPr lang="fr-FR" dirty="0" smtClean="0"/>
              <a:t>JCAD 2019</a:t>
            </a:r>
          </a:p>
          <a:p>
            <a:pPr algn="ctr"/>
            <a:endParaRPr lang="fr-FR" dirty="0" smtClean="0"/>
          </a:p>
          <a:p>
            <a:pPr algn="ctr"/>
            <a:r>
              <a:rPr lang="fr-FR" dirty="0" smtClean="0"/>
              <a:t>M-C Plançon </a:t>
            </a:r>
          </a:p>
        </p:txBody>
      </p:sp>
      <p:sp>
        <p:nvSpPr>
          <p:cNvPr id="6" name="Espace réservé du numéro de diapositive 5"/>
          <p:cNvSpPr>
            <a:spLocks noGrp="1"/>
          </p:cNvSpPr>
          <p:nvPr>
            <p:ph type="sldNum" sz="quarter" idx="12"/>
          </p:nvPr>
        </p:nvSpPr>
        <p:spPr>
          <a:xfrm>
            <a:off x="8223422" y="6356350"/>
            <a:ext cx="403878" cy="365125"/>
          </a:xfrm>
        </p:spPr>
        <p:txBody>
          <a:bodyPr/>
          <a:lstStyle/>
          <a:p>
            <a:fld id="{1FC8907D-B208-DC44-82F5-2940ECA1C9FA}" type="slidenum">
              <a:rPr lang="fr-FR" smtClean="0"/>
              <a:t>1</a:t>
            </a:fld>
            <a:endParaRPr lang="fr-FR" dirty="0"/>
          </a:p>
        </p:txBody>
      </p:sp>
    </p:spTree>
    <p:extLst>
      <p:ext uri="{BB962C8B-B14F-4D97-AF65-F5344CB8AC3E}">
        <p14:creationId xmlns:p14="http://schemas.microsoft.com/office/powerpoint/2010/main" val="513529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ZoneTexte 132"/>
          <p:cNvSpPr txBox="1"/>
          <p:nvPr/>
        </p:nvSpPr>
        <p:spPr>
          <a:xfrm>
            <a:off x="843379" y="221942"/>
            <a:ext cx="8209319" cy="830997"/>
          </a:xfrm>
          <a:prstGeom prst="rect">
            <a:avLst/>
          </a:prstGeom>
          <a:noFill/>
        </p:spPr>
        <p:txBody>
          <a:bodyPr wrap="square" rtlCol="0">
            <a:spAutoFit/>
          </a:bodyPr>
          <a:lstStyle/>
          <a:p>
            <a:r>
              <a:rPr lang="fr-FR" sz="2400" cap="all" dirty="0">
                <a:solidFill>
                  <a:srgbClr val="1F497D">
                    <a:lumMod val="60000"/>
                    <a:lumOff val="40000"/>
                  </a:srgbClr>
                </a:solidFill>
              </a:rPr>
              <a:t>FEUILLE DE ROUTE INFRANUM POUR LABELLISATION </a:t>
            </a:r>
            <a:r>
              <a:rPr lang="fr-FR" sz="2400" cap="all" dirty="0" err="1">
                <a:solidFill>
                  <a:srgbClr val="1F497D">
                    <a:lumMod val="60000"/>
                    <a:lumOff val="40000"/>
                  </a:srgbClr>
                </a:solidFill>
              </a:rPr>
              <a:t>Datacenters</a:t>
            </a:r>
            <a:r>
              <a:rPr lang="fr-FR" sz="2400" cap="all" dirty="0">
                <a:solidFill>
                  <a:srgbClr val="1F497D">
                    <a:lumMod val="60000"/>
                    <a:lumOff val="40000"/>
                  </a:srgbClr>
                </a:solidFill>
              </a:rPr>
              <a:t> régionaux</a:t>
            </a:r>
            <a:endParaRPr lang="fr-FR" sz="2400" dirty="0">
              <a:solidFill>
                <a:prstClr val="black"/>
              </a:solidFill>
            </a:endParaRPr>
          </a:p>
        </p:txBody>
      </p:sp>
      <p:sp>
        <p:nvSpPr>
          <p:cNvPr id="132" name="Rectangle 131"/>
          <p:cNvSpPr/>
          <p:nvPr/>
        </p:nvSpPr>
        <p:spPr>
          <a:xfrm>
            <a:off x="445290" y="4774639"/>
            <a:ext cx="8284824" cy="1200329"/>
          </a:xfrm>
          <a:prstGeom prst="rect">
            <a:avLst/>
          </a:prstGeom>
        </p:spPr>
        <p:txBody>
          <a:bodyPr wrap="square">
            <a:spAutoFit/>
          </a:bodyPr>
          <a:lstStyle/>
          <a:p>
            <a:r>
              <a:rPr lang="fr-FR" b="1" dirty="0">
                <a:solidFill>
                  <a:srgbClr val="00B0F0"/>
                </a:solidFill>
              </a:rPr>
              <a:t>La démarche permet d’identifier en 3 vagues  les propositions  de mutualisation régionales    et d’accompagner les projets pour labelliser un  </a:t>
            </a:r>
            <a:r>
              <a:rPr lang="fr-FR" b="1" dirty="0" smtClean="0">
                <a:solidFill>
                  <a:srgbClr val="00B0F0"/>
                </a:solidFill>
              </a:rPr>
              <a:t>Nombre limité de  </a:t>
            </a:r>
            <a:r>
              <a:rPr lang="fr-FR" b="1" dirty="0" err="1" smtClean="0">
                <a:solidFill>
                  <a:srgbClr val="00B0F0"/>
                </a:solidFill>
              </a:rPr>
              <a:t>Datacenters</a:t>
            </a:r>
            <a:r>
              <a:rPr lang="fr-FR" b="1" dirty="0" smtClean="0">
                <a:solidFill>
                  <a:srgbClr val="00B0F0"/>
                </a:solidFill>
              </a:rPr>
              <a:t> dans </a:t>
            </a:r>
            <a:r>
              <a:rPr lang="fr-FR" b="1" dirty="0">
                <a:solidFill>
                  <a:srgbClr val="00B0F0"/>
                </a:solidFill>
              </a:rPr>
              <a:t>une approche itérative</a:t>
            </a:r>
          </a:p>
          <a:p>
            <a:pPr marL="285750" indent="-285750">
              <a:buFont typeface="Courier New" charset="0"/>
              <a:buChar char="o"/>
            </a:pPr>
            <a:endParaRPr lang="fr-FR" b="1" dirty="0">
              <a:solidFill>
                <a:srgbClr val="00B0F0"/>
              </a:solidFill>
            </a:endParaRPr>
          </a:p>
        </p:txBody>
      </p:sp>
      <p:graphicFrame>
        <p:nvGraphicFramePr>
          <p:cNvPr id="2" name="Diagramme 1"/>
          <p:cNvGraphicFramePr/>
          <p:nvPr>
            <p:extLst>
              <p:ext uri="{D42A27DB-BD31-4B8C-83A1-F6EECF244321}">
                <p14:modId xmlns:p14="http://schemas.microsoft.com/office/powerpoint/2010/main" val="2404902264"/>
              </p:ext>
            </p:extLst>
          </p:nvPr>
        </p:nvGraphicFramePr>
        <p:xfrm>
          <a:off x="2115522" y="1366578"/>
          <a:ext cx="4729895" cy="2380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6" name="Diagramme 125"/>
          <p:cNvGraphicFramePr/>
          <p:nvPr>
            <p:extLst>
              <p:ext uri="{D42A27DB-BD31-4B8C-83A1-F6EECF244321}">
                <p14:modId xmlns:p14="http://schemas.microsoft.com/office/powerpoint/2010/main" val="4263424357"/>
              </p:ext>
            </p:extLst>
          </p:nvPr>
        </p:nvGraphicFramePr>
        <p:xfrm>
          <a:off x="2118267" y="3746916"/>
          <a:ext cx="4417322" cy="5747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87781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8215" y="27552"/>
            <a:ext cx="8475785" cy="1352550"/>
          </a:xfrm>
        </p:spPr>
        <p:txBody>
          <a:bodyPr>
            <a:normAutofit fontScale="90000"/>
          </a:bodyPr>
          <a:lstStyle/>
          <a:p>
            <a:r>
              <a:rPr lang="fr-FR" sz="2800" dirty="0">
                <a:latin typeface="Calibri" charset="0"/>
                <a:ea typeface="Arial" charset="0"/>
                <a:cs typeface="Arial" charset="0"/>
              </a:rPr>
              <a:t>LES INFRASTRUCTURES NUMERIQUES ou </a:t>
            </a:r>
            <a:r>
              <a:rPr lang="fr-FR" sz="2800" cap="none" dirty="0">
                <a:latin typeface="Calibri" charset="0"/>
                <a:ea typeface="Arial" charset="0"/>
                <a:cs typeface="Arial" charset="0"/>
              </a:rPr>
              <a:t>e</a:t>
            </a:r>
            <a:r>
              <a:rPr lang="fr-FR" sz="2800" dirty="0">
                <a:latin typeface="Calibri" charset="0"/>
                <a:ea typeface="Arial" charset="0"/>
                <a:cs typeface="Arial" charset="0"/>
              </a:rPr>
              <a:t>-INFRAS de l’ESR représentation des SERVICES MIS A DISPOSITION </a:t>
            </a:r>
            <a:br>
              <a:rPr lang="fr-FR" sz="2800" dirty="0">
                <a:latin typeface="Calibri" charset="0"/>
                <a:ea typeface="Arial" charset="0"/>
                <a:cs typeface="Arial" charset="0"/>
              </a:rPr>
            </a:br>
            <a:endParaRPr lang="fr-FR" sz="2800" dirty="0"/>
          </a:p>
        </p:txBody>
      </p:sp>
      <p:sp>
        <p:nvSpPr>
          <p:cNvPr id="36" name="Cylindre 35"/>
          <p:cNvSpPr/>
          <p:nvPr/>
        </p:nvSpPr>
        <p:spPr>
          <a:xfrm>
            <a:off x="1138976" y="4903928"/>
            <a:ext cx="1160491" cy="756262"/>
          </a:xfrm>
          <a:prstGeom prst="can">
            <a:avLst>
              <a:gd name="adj" fmla="val 28900"/>
            </a:avLst>
          </a:prstGeom>
          <a:solidFill>
            <a:schemeClr val="tx1">
              <a:lumMod val="75000"/>
              <a:lumOff val="25000"/>
            </a:schemeClr>
          </a:solidFill>
          <a:ln>
            <a:solidFill>
              <a:srgbClr val="1B8ED9"/>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2459076" y="2899781"/>
            <a:ext cx="2241879" cy="638238"/>
          </a:xfrm>
          <a:prstGeom prst="roundRect">
            <a:avLst/>
          </a:prstGeom>
          <a:solidFill>
            <a:srgbClr val="008000"/>
          </a:solidFill>
          <a:ln>
            <a:solidFill>
              <a:srgbClr val="1B8ED9"/>
            </a:solidFill>
            <a:prstDash val="solid"/>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r>
              <a:rPr lang="fr-FR" sz="1600" dirty="0"/>
              <a:t>MAD données/services</a:t>
            </a:r>
          </a:p>
        </p:txBody>
      </p:sp>
      <p:sp>
        <p:nvSpPr>
          <p:cNvPr id="18" name="Rectangle à coins arrondis 17"/>
          <p:cNvSpPr/>
          <p:nvPr/>
        </p:nvSpPr>
        <p:spPr>
          <a:xfrm>
            <a:off x="2438400" y="3634397"/>
            <a:ext cx="2732827" cy="521825"/>
          </a:xfrm>
          <a:prstGeom prst="roundRect">
            <a:avLst/>
          </a:prstGeom>
          <a:solidFill>
            <a:srgbClr val="FF6600"/>
          </a:solidFill>
          <a:ln>
            <a:solidFill>
              <a:srgbClr val="1B8ED9"/>
            </a:solidFill>
            <a:prstDash val="solid"/>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lstStyle/>
          <a:p>
            <a:r>
              <a:rPr lang="fr-FR" sz="1600" dirty="0"/>
              <a:t>Plateformes de services informatiques</a:t>
            </a:r>
          </a:p>
        </p:txBody>
      </p:sp>
      <p:sp>
        <p:nvSpPr>
          <p:cNvPr id="21" name="Rectangle à coins arrondis 20"/>
          <p:cNvSpPr/>
          <p:nvPr/>
        </p:nvSpPr>
        <p:spPr>
          <a:xfrm>
            <a:off x="2438400" y="4323836"/>
            <a:ext cx="2732827" cy="557253"/>
          </a:xfrm>
          <a:prstGeom prst="roundRect">
            <a:avLst/>
          </a:prstGeom>
          <a:solidFill>
            <a:srgbClr val="FF0000"/>
          </a:solidFill>
          <a:ln>
            <a:solidFill>
              <a:srgbClr val="1B8ED9"/>
            </a:solidFill>
            <a:prstDash val="solid"/>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lstStyle/>
          <a:p>
            <a:r>
              <a:rPr lang="fr-FR" sz="1600" dirty="0"/>
              <a:t>Infrastructures informatiques</a:t>
            </a:r>
          </a:p>
        </p:txBody>
      </p:sp>
      <p:sp>
        <p:nvSpPr>
          <p:cNvPr id="24" name="Rectangle à coins arrondis 23"/>
          <p:cNvSpPr/>
          <p:nvPr/>
        </p:nvSpPr>
        <p:spPr>
          <a:xfrm>
            <a:off x="2438400" y="5087816"/>
            <a:ext cx="2732827" cy="504456"/>
          </a:xfrm>
          <a:prstGeom prst="roundRect">
            <a:avLst/>
          </a:prstGeom>
          <a:solidFill>
            <a:schemeClr val="tx1">
              <a:lumMod val="75000"/>
              <a:lumOff val="25000"/>
            </a:schemeClr>
          </a:solidFill>
          <a:ln>
            <a:solidFill>
              <a:srgbClr val="1B8ED9"/>
            </a:solidFill>
            <a:prstDash val="dash"/>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r>
              <a:rPr lang="fr-FR" dirty="0"/>
              <a:t>Infrastructures accueil</a:t>
            </a:r>
          </a:p>
        </p:txBody>
      </p:sp>
      <p:sp>
        <p:nvSpPr>
          <p:cNvPr id="26" name="ZoneTexte 25"/>
          <p:cNvSpPr txBox="1"/>
          <p:nvPr/>
        </p:nvSpPr>
        <p:spPr>
          <a:xfrm>
            <a:off x="5295296" y="4361621"/>
            <a:ext cx="2852241" cy="523220"/>
          </a:xfrm>
          <a:prstGeom prst="rect">
            <a:avLst/>
          </a:prstGeom>
          <a:noFill/>
          <a:ln>
            <a:noFill/>
            <a:prstDash val="dash"/>
          </a:ln>
        </p:spPr>
        <p:txBody>
          <a:bodyPr wrap="square" rtlCol="0">
            <a:spAutoFit/>
          </a:bodyPr>
          <a:lstStyle/>
          <a:p>
            <a:r>
              <a:rPr lang="fr-FR" sz="1400" dirty="0"/>
              <a:t>Architectures matérielles systèmes &amp; réseaux, calcul, stockage</a:t>
            </a:r>
            <a:r>
              <a:rPr lang="is-IS" sz="1400" dirty="0"/>
              <a:t>…</a:t>
            </a:r>
            <a:endParaRPr lang="fr-FR" sz="1400" dirty="0"/>
          </a:p>
        </p:txBody>
      </p:sp>
      <p:sp>
        <p:nvSpPr>
          <p:cNvPr id="27" name="ZoneTexte 26"/>
          <p:cNvSpPr txBox="1"/>
          <p:nvPr/>
        </p:nvSpPr>
        <p:spPr>
          <a:xfrm>
            <a:off x="5295295" y="5093645"/>
            <a:ext cx="2957751" cy="523220"/>
          </a:xfrm>
          <a:prstGeom prst="rect">
            <a:avLst/>
          </a:prstGeom>
          <a:noFill/>
          <a:ln>
            <a:noFill/>
            <a:prstDash val="dash"/>
          </a:ln>
        </p:spPr>
        <p:txBody>
          <a:bodyPr wrap="square" rtlCol="0">
            <a:spAutoFit/>
          </a:bodyPr>
          <a:lstStyle/>
          <a:p>
            <a:r>
              <a:rPr lang="fr-FR" sz="1400" dirty="0"/>
              <a:t>Immobilier, énergie, climatisation, réseau, gardiennage</a:t>
            </a:r>
            <a:r>
              <a:rPr lang="is-IS" sz="1400" dirty="0"/>
              <a:t>…</a:t>
            </a:r>
            <a:endParaRPr lang="fr-FR" sz="1400" dirty="0"/>
          </a:p>
        </p:txBody>
      </p:sp>
      <p:sp>
        <p:nvSpPr>
          <p:cNvPr id="37" name="Cylindre 36"/>
          <p:cNvSpPr/>
          <p:nvPr/>
        </p:nvSpPr>
        <p:spPr>
          <a:xfrm>
            <a:off x="1138971" y="4200581"/>
            <a:ext cx="1160491" cy="756261"/>
          </a:xfrm>
          <a:prstGeom prst="can">
            <a:avLst>
              <a:gd name="adj" fmla="val 28900"/>
            </a:avLst>
          </a:prstGeom>
          <a:solidFill>
            <a:srgbClr val="FF0000"/>
          </a:solidFill>
          <a:ln>
            <a:solidFill>
              <a:srgbClr val="1B8ED9"/>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Cylindre 37"/>
          <p:cNvSpPr/>
          <p:nvPr/>
        </p:nvSpPr>
        <p:spPr>
          <a:xfrm>
            <a:off x="1138973" y="3497236"/>
            <a:ext cx="1160491" cy="756262"/>
          </a:xfrm>
          <a:prstGeom prst="can">
            <a:avLst>
              <a:gd name="adj" fmla="val 28900"/>
            </a:avLst>
          </a:prstGeom>
          <a:solidFill>
            <a:srgbClr val="FF6600"/>
          </a:solidFill>
          <a:ln>
            <a:solidFill>
              <a:srgbClr val="1B8ED9"/>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Cylindre 38"/>
          <p:cNvSpPr/>
          <p:nvPr/>
        </p:nvSpPr>
        <p:spPr>
          <a:xfrm>
            <a:off x="1138971" y="2793890"/>
            <a:ext cx="1160491" cy="756262"/>
          </a:xfrm>
          <a:prstGeom prst="can">
            <a:avLst>
              <a:gd name="adj" fmla="val 28900"/>
            </a:avLst>
          </a:prstGeom>
          <a:solidFill>
            <a:srgbClr val="008000"/>
          </a:solidFill>
          <a:ln>
            <a:solidFill>
              <a:srgbClr val="1B8ED9"/>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ZoneTexte 39"/>
          <p:cNvSpPr txBox="1"/>
          <p:nvPr/>
        </p:nvSpPr>
        <p:spPr>
          <a:xfrm>
            <a:off x="5295297" y="3538019"/>
            <a:ext cx="2758458" cy="738664"/>
          </a:xfrm>
          <a:prstGeom prst="rect">
            <a:avLst/>
          </a:prstGeom>
          <a:noFill/>
          <a:ln>
            <a:noFill/>
            <a:prstDash val="dash"/>
          </a:ln>
        </p:spPr>
        <p:txBody>
          <a:bodyPr wrap="square" rtlCol="0">
            <a:spAutoFit/>
          </a:bodyPr>
          <a:lstStyle/>
          <a:p>
            <a:r>
              <a:rPr lang="fr-FR" sz="1400" dirty="0"/>
              <a:t>Architectures logicielles  systèmes &amp; réseaux,  accès au calcul, traitement des données</a:t>
            </a:r>
            <a:r>
              <a:rPr lang="is-IS" sz="1400" dirty="0"/>
              <a:t>…</a:t>
            </a:r>
            <a:endParaRPr lang="fr-FR" sz="1400" dirty="0"/>
          </a:p>
        </p:txBody>
      </p:sp>
      <p:sp>
        <p:nvSpPr>
          <p:cNvPr id="41" name="ZoneTexte 40"/>
          <p:cNvSpPr txBox="1"/>
          <p:nvPr/>
        </p:nvSpPr>
        <p:spPr>
          <a:xfrm>
            <a:off x="5295296" y="2899780"/>
            <a:ext cx="2652952" cy="523220"/>
          </a:xfrm>
          <a:prstGeom prst="rect">
            <a:avLst/>
          </a:prstGeom>
          <a:noFill/>
          <a:ln>
            <a:noFill/>
            <a:prstDash val="dash"/>
          </a:ln>
        </p:spPr>
        <p:txBody>
          <a:bodyPr wrap="square" rtlCol="0">
            <a:spAutoFit/>
          </a:bodyPr>
          <a:lstStyle/>
          <a:p>
            <a:r>
              <a:rPr lang="fr-FR" sz="1400" dirty="0"/>
              <a:t>Données, métadonnées, applications et services dédiés</a:t>
            </a:r>
          </a:p>
        </p:txBody>
      </p:sp>
      <p:grpSp>
        <p:nvGrpSpPr>
          <p:cNvPr id="5" name="Groupe 4"/>
          <p:cNvGrpSpPr/>
          <p:nvPr/>
        </p:nvGrpSpPr>
        <p:grpSpPr>
          <a:xfrm>
            <a:off x="2438400" y="1907962"/>
            <a:ext cx="5392616" cy="1642190"/>
            <a:chOff x="2438400" y="1907962"/>
            <a:chExt cx="5392616" cy="1642190"/>
          </a:xfrm>
        </p:grpSpPr>
        <p:sp>
          <p:nvSpPr>
            <p:cNvPr id="12" name="Rectangle à coins arrondis 11"/>
            <p:cNvSpPr/>
            <p:nvPr/>
          </p:nvSpPr>
          <p:spPr>
            <a:xfrm>
              <a:off x="2438400" y="1993687"/>
              <a:ext cx="2732827" cy="460940"/>
            </a:xfrm>
            <a:prstGeom prst="roundRect">
              <a:avLst/>
            </a:prstGeom>
            <a:solidFill>
              <a:schemeClr val="bg1">
                <a:lumMod val="65000"/>
              </a:schemeClr>
            </a:solidFill>
            <a:ln>
              <a:solidFill>
                <a:srgbClr val="1B8ED9"/>
              </a:solidFill>
              <a:prstDash val="dash"/>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pPr algn="ctr"/>
              <a:r>
                <a:rPr lang="fr-FR" dirty="0"/>
                <a:t>Accès pour utilisateurs</a:t>
              </a:r>
            </a:p>
          </p:txBody>
        </p:sp>
        <p:sp>
          <p:nvSpPr>
            <p:cNvPr id="29" name="ZoneTexte 28"/>
            <p:cNvSpPr txBox="1"/>
            <p:nvPr/>
          </p:nvSpPr>
          <p:spPr>
            <a:xfrm>
              <a:off x="5295297" y="1907962"/>
              <a:ext cx="2535719" cy="738664"/>
            </a:xfrm>
            <a:prstGeom prst="rect">
              <a:avLst/>
            </a:prstGeom>
            <a:noFill/>
            <a:ln>
              <a:noFill/>
              <a:prstDash val="dash"/>
            </a:ln>
          </p:spPr>
          <p:txBody>
            <a:bodyPr wrap="square" rtlCol="0">
              <a:spAutoFit/>
            </a:bodyPr>
            <a:lstStyle/>
            <a:p>
              <a:r>
                <a:rPr lang="fr-FR" sz="1400" dirty="0" smtClean="0"/>
                <a:t>Métiers, Communautés</a:t>
              </a:r>
              <a:r>
                <a:rPr lang="fr-FR" sz="1400" dirty="0"/>
                <a:t>, Organismes, établissements, entreprises….</a:t>
              </a:r>
            </a:p>
          </p:txBody>
        </p:sp>
        <p:sp>
          <p:nvSpPr>
            <p:cNvPr id="4" name="Flèche vers le bas 3"/>
            <p:cNvSpPr/>
            <p:nvPr/>
          </p:nvSpPr>
          <p:spPr>
            <a:xfrm rot="10800000">
              <a:off x="3083170" y="2541434"/>
              <a:ext cx="328246" cy="378131"/>
            </a:xfrm>
            <a:prstGeom prst="down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Flèche vers le bas 29"/>
            <p:cNvSpPr/>
            <p:nvPr/>
          </p:nvSpPr>
          <p:spPr>
            <a:xfrm rot="10800000">
              <a:off x="4820634" y="2524965"/>
              <a:ext cx="328246" cy="1025187"/>
            </a:xfrm>
            <a:prstGeom prst="down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0527739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2</a:t>
            </a:r>
            <a:r>
              <a:rPr lang="fr-FR" dirty="0" smtClean="0"/>
              <a:t>. CONTEXTE EUROPEEN</a:t>
            </a:r>
            <a:endParaRPr lang="fr-FR" dirty="0"/>
          </a:p>
        </p:txBody>
      </p:sp>
      <p:sp>
        <p:nvSpPr>
          <p:cNvPr id="5" name="Espace réservé du texte 4">
            <a:extLst>
              <a:ext uri="{FF2B5EF4-FFF2-40B4-BE49-F238E27FC236}">
                <a16:creationId xmlns="" xmlns:a16="http://schemas.microsoft.com/office/drawing/2014/main" id="{091747BF-BE98-974B-BFAC-164996AB64AB}"/>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79979359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88984"/>
            <a:ext cx="7881400" cy="952473"/>
          </a:xfrm>
        </p:spPr>
        <p:txBody>
          <a:bodyPr/>
          <a:lstStyle/>
          <a:p>
            <a:r>
              <a:rPr lang="fr-FR" dirty="0" err="1" smtClean="0"/>
              <a:t>European</a:t>
            </a:r>
            <a:r>
              <a:rPr lang="fr-FR" dirty="0" smtClean="0"/>
              <a:t> </a:t>
            </a:r>
            <a:r>
              <a:rPr lang="fr-FR" dirty="0" err="1" smtClean="0"/>
              <a:t>strategy</a:t>
            </a:r>
            <a:endParaRPr lang="fr-FR" dirty="0"/>
          </a:p>
        </p:txBody>
      </p:sp>
      <p:sp>
        <p:nvSpPr>
          <p:cNvPr id="3" name="Espace réservé du contenu 2"/>
          <p:cNvSpPr>
            <a:spLocks noGrp="1"/>
          </p:cNvSpPr>
          <p:nvPr>
            <p:ph idx="1"/>
          </p:nvPr>
        </p:nvSpPr>
        <p:spPr>
          <a:xfrm>
            <a:off x="718999" y="2811217"/>
            <a:ext cx="7881400" cy="4525963"/>
          </a:xfrm>
        </p:spPr>
        <p:txBody>
          <a:bodyPr/>
          <a:lstStyle/>
          <a:p>
            <a:pPr lvl="0"/>
            <a:r>
              <a:rPr lang="en-US" i="1" dirty="0"/>
              <a:t>As part of the package of measures for </a:t>
            </a:r>
            <a:r>
              <a:rPr lang="en-US" i="1" dirty="0" err="1"/>
              <a:t>Digitising</a:t>
            </a:r>
            <a:r>
              <a:rPr lang="en-US" i="1" dirty="0"/>
              <a:t> European industry, the "European Cloud Initiative – Building a competitive data and knowledge economy in Europe" aims to strengthen Europe's position in data-driven innovation, improve its competitiveness and cohesion, and help create a Digital Single Market in Europe</a:t>
            </a:r>
            <a:r>
              <a:rPr lang="en-US" i="1" dirty="0" smtClean="0"/>
              <a:t>.</a:t>
            </a:r>
            <a:endParaRPr lang="en-US" i="1" dirty="0"/>
          </a:p>
          <a:p>
            <a:pPr lvl="0"/>
            <a:r>
              <a:rPr lang="en-US" i="1" dirty="0"/>
              <a:t>This initiative will provide European science, industry and public authorities </a:t>
            </a:r>
            <a:r>
              <a:rPr lang="en-US" i="1" dirty="0" smtClean="0"/>
              <a:t>with:</a:t>
            </a:r>
          </a:p>
          <a:p>
            <a:pPr lvl="1"/>
            <a:r>
              <a:rPr lang="en-US" sz="1800" i="1" dirty="0" smtClean="0"/>
              <a:t>a </a:t>
            </a:r>
            <a:r>
              <a:rPr lang="en-US" sz="1800" i="1" dirty="0"/>
              <a:t>world-class data infrastructure to store and manage data;</a:t>
            </a:r>
          </a:p>
          <a:p>
            <a:pPr lvl="1"/>
            <a:r>
              <a:rPr lang="en-US" sz="1800" i="1" dirty="0" smtClean="0"/>
              <a:t>high-speed </a:t>
            </a:r>
            <a:r>
              <a:rPr lang="en-US" sz="1800" i="1" dirty="0"/>
              <a:t>connectivity to transport data; and</a:t>
            </a:r>
          </a:p>
          <a:p>
            <a:pPr lvl="1"/>
            <a:r>
              <a:rPr lang="en-US" sz="1800" i="1" dirty="0" smtClean="0"/>
              <a:t>ever </a:t>
            </a:r>
            <a:r>
              <a:rPr lang="en-US" sz="1800" i="1" dirty="0"/>
              <a:t>more powerful High Performance Computers to process data</a:t>
            </a:r>
            <a:endParaRPr lang="fr-FR" sz="1800" i="1" dirty="0" smtClean="0"/>
          </a:p>
        </p:txBody>
      </p:sp>
      <p:sp>
        <p:nvSpPr>
          <p:cNvPr id="6" name="Espace réservé du numéro de diapositive 5"/>
          <p:cNvSpPr>
            <a:spLocks noGrp="1"/>
          </p:cNvSpPr>
          <p:nvPr>
            <p:ph type="sldNum" sz="quarter" idx="4294967295"/>
          </p:nvPr>
        </p:nvSpPr>
        <p:spPr>
          <a:xfrm>
            <a:off x="8149942" y="6356350"/>
            <a:ext cx="450457" cy="365125"/>
          </a:xfrm>
          <a:prstGeom prst="rect">
            <a:avLst/>
          </a:prstGeom>
        </p:spPr>
        <p:txBody>
          <a:bodyPr/>
          <a:lstStyle/>
          <a:p>
            <a:fld id="{A786685B-2977-D546-9E3D-3CA676A47F0C}" type="slidenum">
              <a:rPr lang="fr-FR" smtClean="0"/>
              <a:t>13</a:t>
            </a:fld>
            <a:endParaRPr lang="fr-FR"/>
          </a:p>
        </p:txBody>
      </p:sp>
      <p:pic>
        <p:nvPicPr>
          <p:cNvPr id="4" name="Image 3"/>
          <p:cNvPicPr>
            <a:picLocks noChangeAspect="1"/>
          </p:cNvPicPr>
          <p:nvPr/>
        </p:nvPicPr>
        <p:blipFill>
          <a:blip r:embed="rId2"/>
          <a:stretch>
            <a:fillRect/>
          </a:stretch>
        </p:blipFill>
        <p:spPr>
          <a:xfrm>
            <a:off x="718999" y="1393668"/>
            <a:ext cx="3213904" cy="1258779"/>
          </a:xfrm>
          <a:prstGeom prst="rect">
            <a:avLst/>
          </a:prstGeom>
        </p:spPr>
      </p:pic>
      <p:sp>
        <p:nvSpPr>
          <p:cNvPr id="5" name="ZoneTexte 4"/>
          <p:cNvSpPr txBox="1"/>
          <p:nvPr/>
        </p:nvSpPr>
        <p:spPr>
          <a:xfrm>
            <a:off x="4102987" y="1697078"/>
            <a:ext cx="2876493" cy="707886"/>
          </a:xfrm>
          <a:prstGeom prst="rect">
            <a:avLst/>
          </a:prstGeom>
          <a:noFill/>
        </p:spPr>
        <p:txBody>
          <a:bodyPr wrap="none" rtlCol="0">
            <a:spAutoFit/>
          </a:bodyPr>
          <a:lstStyle/>
          <a:p>
            <a:r>
              <a:rPr lang="fr-FR" sz="2000" b="1" dirty="0" smtClean="0"/>
              <a:t>Communication of the EC</a:t>
            </a:r>
          </a:p>
          <a:p>
            <a:r>
              <a:rPr lang="fr-FR" sz="2000" b="1" dirty="0" smtClean="0"/>
              <a:t>April 2016</a:t>
            </a:r>
            <a:endParaRPr lang="fr-FR" sz="2000" b="1" dirty="0"/>
          </a:p>
        </p:txBody>
      </p:sp>
      <p:sp>
        <p:nvSpPr>
          <p:cNvPr id="8" name="ZoneTexte 7"/>
          <p:cNvSpPr txBox="1"/>
          <p:nvPr/>
        </p:nvSpPr>
        <p:spPr>
          <a:xfrm>
            <a:off x="7933575" y="5074198"/>
            <a:ext cx="883190" cy="369332"/>
          </a:xfrm>
          <a:prstGeom prst="rect">
            <a:avLst/>
          </a:prstGeom>
          <a:noFill/>
        </p:spPr>
        <p:txBody>
          <a:bodyPr wrap="none" rtlCol="0">
            <a:spAutoFit/>
          </a:bodyPr>
          <a:lstStyle/>
          <a:p>
            <a:r>
              <a:rPr lang="fr-FR" b="1" dirty="0" smtClean="0">
                <a:solidFill>
                  <a:srgbClr val="0070C0"/>
                </a:solidFill>
              </a:rPr>
              <a:t>→EOSC</a:t>
            </a:r>
            <a:endParaRPr lang="fr-FR" b="1" dirty="0">
              <a:solidFill>
                <a:srgbClr val="0070C0"/>
              </a:solidFill>
            </a:endParaRPr>
          </a:p>
        </p:txBody>
      </p:sp>
      <p:sp>
        <p:nvSpPr>
          <p:cNvPr id="9" name="ZoneTexte 8"/>
          <p:cNvSpPr txBox="1"/>
          <p:nvPr/>
        </p:nvSpPr>
        <p:spPr>
          <a:xfrm>
            <a:off x="7921801" y="5715274"/>
            <a:ext cx="1222194" cy="369332"/>
          </a:xfrm>
          <a:prstGeom prst="rect">
            <a:avLst/>
          </a:prstGeom>
          <a:noFill/>
        </p:spPr>
        <p:txBody>
          <a:bodyPr wrap="none" rtlCol="0">
            <a:spAutoFit/>
          </a:bodyPr>
          <a:lstStyle/>
          <a:p>
            <a:r>
              <a:rPr lang="fr-FR" b="1" dirty="0" smtClean="0">
                <a:solidFill>
                  <a:srgbClr val="0070C0"/>
                </a:solidFill>
              </a:rPr>
              <a:t>→EuroHPC</a:t>
            </a:r>
            <a:endParaRPr lang="fr-FR" b="1" dirty="0">
              <a:solidFill>
                <a:srgbClr val="0070C0"/>
              </a:solidFill>
            </a:endParaRPr>
          </a:p>
        </p:txBody>
      </p:sp>
      <p:sp>
        <p:nvSpPr>
          <p:cNvPr id="7" name="ZoneTexte 6"/>
          <p:cNvSpPr txBox="1"/>
          <p:nvPr/>
        </p:nvSpPr>
        <p:spPr>
          <a:xfrm rot="16200000">
            <a:off x="6909441" y="5258864"/>
            <a:ext cx="1777859" cy="369332"/>
          </a:xfrm>
          <a:prstGeom prst="rect">
            <a:avLst/>
          </a:prstGeom>
          <a:noFill/>
        </p:spPr>
        <p:txBody>
          <a:bodyPr wrap="none" rtlCol="0">
            <a:spAutoFit/>
          </a:bodyPr>
          <a:lstStyle/>
          <a:p>
            <a:r>
              <a:rPr lang="fr-FR" b="1" dirty="0" smtClean="0">
                <a:solidFill>
                  <a:srgbClr val="0070C0"/>
                </a:solidFill>
              </a:rPr>
              <a:t>e-Infrastructures</a:t>
            </a:r>
            <a:endParaRPr lang="fr-FR" b="1" dirty="0">
              <a:solidFill>
                <a:srgbClr val="0070C0"/>
              </a:solidFill>
            </a:endParaRPr>
          </a:p>
        </p:txBody>
      </p:sp>
      <p:sp>
        <p:nvSpPr>
          <p:cNvPr id="10" name="ZoneTexte 9"/>
          <p:cNvSpPr txBox="1"/>
          <p:nvPr/>
        </p:nvSpPr>
        <p:spPr>
          <a:xfrm>
            <a:off x="7933575" y="5394736"/>
            <a:ext cx="1055482" cy="369332"/>
          </a:xfrm>
          <a:prstGeom prst="rect">
            <a:avLst/>
          </a:prstGeom>
          <a:noFill/>
        </p:spPr>
        <p:txBody>
          <a:bodyPr wrap="none" rtlCol="0">
            <a:spAutoFit/>
          </a:bodyPr>
          <a:lstStyle/>
          <a:p>
            <a:r>
              <a:rPr lang="fr-FR" b="1" dirty="0" smtClean="0">
                <a:solidFill>
                  <a:srgbClr val="0070C0"/>
                </a:solidFill>
              </a:rPr>
              <a:t>→GEANT</a:t>
            </a:r>
            <a:endParaRPr lang="fr-FR" b="1" dirty="0">
              <a:solidFill>
                <a:srgbClr val="0070C0"/>
              </a:solidFill>
            </a:endParaRPr>
          </a:p>
        </p:txBody>
      </p:sp>
    </p:spTree>
    <p:extLst>
      <p:ext uri="{BB962C8B-B14F-4D97-AF65-F5344CB8AC3E}">
        <p14:creationId xmlns:p14="http://schemas.microsoft.com/office/powerpoint/2010/main" val="64724470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Eosc</a:t>
            </a:r>
            <a:r>
              <a:rPr lang="fr-FR" dirty="0" smtClean="0"/>
              <a:t> : déjà beaucoup de projets</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14</a:t>
            </a:fld>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061" y="1422131"/>
            <a:ext cx="6277708" cy="4724054"/>
          </a:xfrm>
          <a:prstGeom prst="rect">
            <a:avLst/>
          </a:prstGeom>
        </p:spPr>
      </p:pic>
    </p:spTree>
    <p:extLst>
      <p:ext uri="{BB962C8B-B14F-4D97-AF65-F5344CB8AC3E}">
        <p14:creationId xmlns:p14="http://schemas.microsoft.com/office/powerpoint/2010/main" val="2254265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Gouvernance de l’</a:t>
            </a:r>
            <a:r>
              <a:rPr lang="fr-FR" dirty="0" err="1" smtClean="0"/>
              <a:t>eosc</a:t>
            </a:r>
            <a:endParaRPr lang="fr-FR" dirty="0"/>
          </a:p>
        </p:txBody>
      </p:sp>
      <p:sp>
        <p:nvSpPr>
          <p:cNvPr id="4" name="Espace réservé du texte 3"/>
          <p:cNvSpPr>
            <a:spLocks noGrp="1"/>
          </p:cNvSpPr>
          <p:nvPr>
            <p:ph type="body" sz="quarter" idx="13"/>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15</a:t>
            </a:fld>
            <a:endParaRPr lang="fr-FR"/>
          </a:p>
        </p:txBody>
      </p:sp>
      <p:pic>
        <p:nvPicPr>
          <p:cNvPr id="7" name="Image 6"/>
          <p:cNvPicPr>
            <a:picLocks noChangeAspect="1"/>
          </p:cNvPicPr>
          <p:nvPr/>
        </p:nvPicPr>
        <p:blipFill>
          <a:blip r:embed="rId2"/>
          <a:stretch>
            <a:fillRect/>
          </a:stretch>
        </p:blipFill>
        <p:spPr>
          <a:xfrm>
            <a:off x="804863" y="1394969"/>
            <a:ext cx="7531458" cy="4508233"/>
          </a:xfrm>
          <a:prstGeom prst="rect">
            <a:avLst/>
          </a:prstGeom>
        </p:spPr>
      </p:pic>
    </p:spTree>
    <p:extLst>
      <p:ext uri="{BB962C8B-B14F-4D97-AF65-F5344CB8AC3E}">
        <p14:creationId xmlns:p14="http://schemas.microsoft.com/office/powerpoint/2010/main" val="2075316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gouvernance de l’</a:t>
            </a:r>
            <a:r>
              <a:rPr lang="fr-FR" dirty="0" err="1" smtClean="0"/>
              <a:t>eosc</a:t>
            </a:r>
            <a:r>
              <a:rPr lang="fr-FR" dirty="0" smtClean="0"/>
              <a:t> </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16</a:t>
            </a:fld>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664" y="1386717"/>
            <a:ext cx="5566853" cy="4472354"/>
          </a:xfrm>
          <a:prstGeom prst="rect">
            <a:avLst/>
          </a:prstGeom>
        </p:spPr>
      </p:pic>
      <p:sp>
        <p:nvSpPr>
          <p:cNvPr id="8" name="Rectangle 7"/>
          <p:cNvSpPr/>
          <p:nvPr/>
        </p:nvSpPr>
        <p:spPr>
          <a:xfrm>
            <a:off x="1418492" y="1386717"/>
            <a:ext cx="5996354" cy="3834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56590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Strategic Layer : EOSC GB</a:t>
            </a:r>
          </a:p>
        </p:txBody>
      </p:sp>
      <p:sp>
        <p:nvSpPr>
          <p:cNvPr id="4" name="Espace réservé du texte 3"/>
          <p:cNvSpPr>
            <a:spLocks noGrp="1"/>
          </p:cNvSpPr>
          <p:nvPr>
            <p:ph type="body" sz="quarter" idx="13"/>
          </p:nvPr>
        </p:nvSpPr>
        <p:spPr/>
        <p:txBody>
          <a:bodyPr/>
          <a:lstStyle/>
          <a:p>
            <a:r>
              <a:rPr lang="fr-FR" sz="2400" dirty="0" smtClean="0"/>
              <a:t> France </a:t>
            </a:r>
            <a:r>
              <a:rPr lang="fr-FR" sz="2400" dirty="0"/>
              <a:t>: Laurent Crouzet, (Patrick Garda - Gavin Fox)</a:t>
            </a:r>
          </a:p>
          <a:p>
            <a:pPr lvl="1"/>
            <a:endParaRPr lang="fr-FR" sz="2000" dirty="0"/>
          </a:p>
          <a:p>
            <a:r>
              <a:rPr lang="fr-FR" sz="2400" dirty="0"/>
              <a:t>  GB Co-chairs :</a:t>
            </a:r>
          </a:p>
          <a:p>
            <a:pPr marL="0" indent="0">
              <a:buNone/>
            </a:pPr>
            <a:r>
              <a:rPr lang="fr-FR" sz="2400" dirty="0"/>
              <a:t>EC - J-C </a:t>
            </a:r>
            <a:r>
              <a:rPr lang="fr-FR" sz="2400" dirty="0" err="1"/>
              <a:t>Burgelman</a:t>
            </a:r>
            <a:r>
              <a:rPr lang="fr-FR" sz="2400" dirty="0"/>
              <a:t> (DGRTD),  Andreas </a:t>
            </a:r>
            <a:r>
              <a:rPr lang="fr-FR" sz="2400" dirty="0" err="1"/>
              <a:t>Veispak</a:t>
            </a:r>
            <a:r>
              <a:rPr lang="fr-FR" sz="2400" dirty="0"/>
              <a:t> (DGCNECT)</a:t>
            </a:r>
          </a:p>
          <a:p>
            <a:pPr marL="0" indent="0">
              <a:buNone/>
            </a:pPr>
            <a:r>
              <a:rPr lang="fr-FR" sz="2400" dirty="0"/>
              <a:t>EM - Hans-Josef </a:t>
            </a:r>
            <a:r>
              <a:rPr lang="fr-FR" sz="2400" dirty="0" err="1"/>
              <a:t>Linkens</a:t>
            </a:r>
            <a:r>
              <a:rPr lang="fr-FR" sz="2400" dirty="0"/>
              <a:t>, Gavin Fox (élu par le GB)</a:t>
            </a:r>
            <a:endParaRPr lang="fr-FR" sz="2400" dirty="0">
              <a:solidFill>
                <a:schemeClr val="tx1"/>
              </a:solidFill>
            </a:endParaRPr>
          </a:p>
          <a:p>
            <a:endParaRPr lang="fr-FR" dirty="0"/>
          </a:p>
        </p:txBody>
      </p:sp>
      <p:sp>
        <p:nvSpPr>
          <p:cNvPr id="5" name="Espace réservé de la date 4"/>
          <p:cNvSpPr>
            <a:spLocks noGrp="1"/>
          </p:cNvSpPr>
          <p:nvPr>
            <p:ph type="dt" sz="half" idx="4294967295"/>
          </p:nvPr>
        </p:nvSpPr>
        <p:spPr>
          <a:xfrm>
            <a:off x="6995213" y="6356350"/>
            <a:ext cx="1100148"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17</a:t>
            </a:fld>
            <a:endParaRPr lang="fr-FR"/>
          </a:p>
        </p:txBody>
      </p:sp>
    </p:spTree>
    <p:extLst>
      <p:ext uri="{BB962C8B-B14F-4D97-AF65-F5344CB8AC3E}">
        <p14:creationId xmlns:p14="http://schemas.microsoft.com/office/powerpoint/2010/main" val="667397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EOSC Executive Board</a:t>
            </a:r>
          </a:p>
        </p:txBody>
      </p:sp>
      <p:sp>
        <p:nvSpPr>
          <p:cNvPr id="4" name="Espace réservé du texte 3"/>
          <p:cNvSpPr>
            <a:spLocks noGrp="1"/>
          </p:cNvSpPr>
          <p:nvPr>
            <p:ph type="body" sz="quarter" idx="13"/>
          </p:nvPr>
        </p:nvSpPr>
        <p:spPr/>
        <p:txBody>
          <a:bodyPr/>
          <a:lstStyle/>
          <a:p>
            <a:r>
              <a:rPr lang="fr-FR" sz="2400" dirty="0" smtClean="0"/>
              <a:t> 8 </a:t>
            </a:r>
            <a:r>
              <a:rPr lang="fr-FR" sz="2400" dirty="0"/>
              <a:t>+ 3 </a:t>
            </a:r>
            <a:endParaRPr lang="fr-FR" sz="2400" dirty="0" smtClean="0"/>
          </a:p>
          <a:p>
            <a:r>
              <a:rPr lang="fr-FR" b="1" dirty="0" smtClean="0"/>
              <a:t>Chair</a:t>
            </a:r>
            <a:r>
              <a:rPr lang="fr-FR" dirty="0" smtClean="0"/>
              <a:t> </a:t>
            </a:r>
            <a:r>
              <a:rPr lang="fr-FR" dirty="0"/>
              <a:t>Karel LUYBEN (CESAER)</a:t>
            </a:r>
          </a:p>
          <a:p>
            <a:r>
              <a:rPr lang="fr-FR" b="1" dirty="0" smtClean="0"/>
              <a:t> Vice </a:t>
            </a:r>
            <a:r>
              <a:rPr lang="fr-FR" b="1" dirty="0"/>
              <a:t>Chair</a:t>
            </a:r>
            <a:r>
              <a:rPr lang="fr-FR" dirty="0"/>
              <a:t> </a:t>
            </a:r>
            <a:r>
              <a:rPr lang="fr-FR" dirty="0" err="1"/>
              <a:t>Cathrin</a:t>
            </a:r>
            <a:r>
              <a:rPr lang="fr-FR" dirty="0"/>
              <a:t> STÖVER (GEANT)</a:t>
            </a:r>
          </a:p>
          <a:p>
            <a:pPr lvl="1"/>
            <a:r>
              <a:rPr lang="fr-FR" sz="1600" dirty="0"/>
              <a:t>Ronald DEKKER (CESSDA ERIC )</a:t>
            </a:r>
          </a:p>
          <a:p>
            <a:pPr lvl="1"/>
            <a:r>
              <a:rPr lang="fr-FR" sz="1600" dirty="0"/>
              <a:t>Rupert LÜCK (EMBL)</a:t>
            </a:r>
          </a:p>
          <a:p>
            <a:pPr lvl="1"/>
            <a:r>
              <a:rPr lang="fr-FR" sz="1600" dirty="0"/>
              <a:t>John WOMERSLEY (ESS)</a:t>
            </a:r>
          </a:p>
          <a:p>
            <a:pPr lvl="1"/>
            <a:r>
              <a:rPr lang="fr-FR" sz="1600" dirty="0"/>
              <a:t>Natalia MANOLA (OPENAIRE)</a:t>
            </a:r>
          </a:p>
          <a:p>
            <a:pPr lvl="1"/>
            <a:r>
              <a:rPr lang="fr-FR" sz="1600" dirty="0"/>
              <a:t>Juan BICARREGUI (RDA)</a:t>
            </a:r>
          </a:p>
          <a:p>
            <a:pPr lvl="1"/>
            <a:r>
              <a:rPr lang="fr-FR" sz="1600" dirty="0"/>
              <a:t>Stephan KUSTER (Science Europe)</a:t>
            </a:r>
          </a:p>
          <a:p>
            <a:r>
              <a:rPr lang="fr-FR" b="1" dirty="0" smtClean="0"/>
              <a:t> </a:t>
            </a:r>
            <a:r>
              <a:rPr lang="fr-FR" b="1" dirty="0" err="1" smtClean="0"/>
              <a:t>Individual</a:t>
            </a:r>
            <a:r>
              <a:rPr lang="fr-FR" b="1" dirty="0" smtClean="0"/>
              <a:t> </a:t>
            </a:r>
            <a:r>
              <a:rPr lang="fr-FR" b="1" dirty="0"/>
              <a:t>experts</a:t>
            </a:r>
            <a:endParaRPr lang="fr-FR" dirty="0"/>
          </a:p>
          <a:p>
            <a:pPr lvl="1"/>
            <a:r>
              <a:rPr lang="fr-FR" sz="1600" dirty="0"/>
              <a:t>Sarah JONES</a:t>
            </a:r>
          </a:p>
          <a:p>
            <a:pPr lvl="1"/>
            <a:r>
              <a:rPr lang="fr-FR" sz="1600" dirty="0" err="1"/>
              <a:t>Jean-Francois</a:t>
            </a:r>
            <a:r>
              <a:rPr lang="fr-FR" sz="1600" dirty="0"/>
              <a:t> ABRAMATIC</a:t>
            </a:r>
          </a:p>
          <a:p>
            <a:pPr lvl="1"/>
            <a:r>
              <a:rPr lang="fr-FR" sz="1600" dirty="0"/>
              <a:t>Jan </a:t>
            </a:r>
            <a:r>
              <a:rPr lang="fr-FR" sz="1600" dirty="0" smtClean="0"/>
              <a:t>HRUSAK</a:t>
            </a:r>
            <a:endParaRPr lang="fr-FR" sz="1600"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18</a:t>
            </a:fld>
            <a:endParaRPr lang="fr-FR"/>
          </a:p>
        </p:txBody>
      </p:sp>
    </p:spTree>
    <p:extLst>
      <p:ext uri="{BB962C8B-B14F-4D97-AF65-F5344CB8AC3E}">
        <p14:creationId xmlns:p14="http://schemas.microsoft.com/office/powerpoint/2010/main" val="2823162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First </a:t>
            </a:r>
            <a:r>
              <a:rPr lang="fr-FR" dirty="0" err="1"/>
              <a:t>wave</a:t>
            </a:r>
            <a:r>
              <a:rPr lang="fr-FR" dirty="0"/>
              <a:t> of EOSC </a:t>
            </a:r>
            <a:r>
              <a:rPr lang="fr-FR" dirty="0" err="1"/>
              <a:t>Working</a:t>
            </a:r>
            <a:r>
              <a:rPr lang="fr-FR" dirty="0"/>
              <a:t> Groups</a:t>
            </a:r>
          </a:p>
        </p:txBody>
      </p:sp>
      <p:sp>
        <p:nvSpPr>
          <p:cNvPr id="4" name="Espace réservé du texte 3"/>
          <p:cNvSpPr>
            <a:spLocks noGrp="1"/>
          </p:cNvSpPr>
          <p:nvPr>
            <p:ph type="body" sz="quarter" idx="13"/>
          </p:nvPr>
        </p:nvSpPr>
        <p:spPr/>
        <p:txBody>
          <a:bodyPr/>
          <a:lstStyle/>
          <a:p>
            <a:r>
              <a:rPr lang="en-US" b="1" dirty="0"/>
              <a:t>Landscape </a:t>
            </a:r>
            <a:r>
              <a:rPr lang="en-US" dirty="0"/>
              <a:t>: Mapping of the existing research infrastructures which are candidates to be part of the EOSC federation; </a:t>
            </a:r>
          </a:p>
          <a:p>
            <a:r>
              <a:rPr lang="en-US" dirty="0"/>
              <a:t> </a:t>
            </a:r>
            <a:r>
              <a:rPr lang="en-US" b="1" dirty="0"/>
              <a:t>FAIR </a:t>
            </a:r>
            <a:r>
              <a:rPr lang="en-US" dirty="0"/>
              <a:t>: Implementing the FAIR data principles by defining the corresponding requirements for the development of EOSC services, in order to foster cross-disciplinary interoperability; </a:t>
            </a:r>
          </a:p>
          <a:p>
            <a:r>
              <a:rPr lang="en-US" dirty="0"/>
              <a:t> </a:t>
            </a:r>
            <a:r>
              <a:rPr lang="en-US" b="1" dirty="0"/>
              <a:t>Architecture </a:t>
            </a:r>
            <a:r>
              <a:rPr lang="en-US" dirty="0"/>
              <a:t>: Defining the technical framework required to enable and sustain an evolving EOSC federation of systems; </a:t>
            </a:r>
          </a:p>
          <a:p>
            <a:r>
              <a:rPr lang="en-US" dirty="0"/>
              <a:t> </a:t>
            </a:r>
            <a:r>
              <a:rPr lang="en-US" b="1" dirty="0"/>
              <a:t>Rules of Participation </a:t>
            </a:r>
            <a:r>
              <a:rPr lang="en-US" dirty="0"/>
              <a:t>: Designing the Rules of Participation that shall define the rights, obligations governing EOSC transactions between EOSC users, providers and operators; </a:t>
            </a:r>
          </a:p>
          <a:p>
            <a:r>
              <a:rPr lang="en-US" dirty="0"/>
              <a:t> </a:t>
            </a:r>
            <a:r>
              <a:rPr lang="en-US" b="1" dirty="0"/>
              <a:t>Sustainability </a:t>
            </a:r>
            <a:r>
              <a:rPr lang="en-US" dirty="0"/>
              <a:t>: Providing a set of recommendations concerning </a:t>
            </a:r>
            <a:r>
              <a:rPr lang="en-US"/>
              <a:t>the implementation of an operational, scalable and sustainable EOSC federation after </a:t>
            </a:r>
            <a:r>
              <a:rPr lang="en-US" smtClean="0"/>
              <a:t>2020.</a:t>
            </a:r>
            <a:endParaRPr lang="en-US" dirty="0"/>
          </a:p>
          <a:p>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19</a:t>
            </a:fld>
            <a:endParaRPr lang="fr-FR"/>
          </a:p>
        </p:txBody>
      </p:sp>
    </p:spTree>
    <p:extLst>
      <p:ext uri="{BB962C8B-B14F-4D97-AF65-F5344CB8AC3E}">
        <p14:creationId xmlns:p14="http://schemas.microsoft.com/office/powerpoint/2010/main" val="3755542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Agenda</a:t>
            </a:r>
            <a:endParaRPr lang="fr-FR" dirty="0"/>
          </a:p>
        </p:txBody>
      </p:sp>
      <p:sp>
        <p:nvSpPr>
          <p:cNvPr id="3" name="Espace réservé de la date 2"/>
          <p:cNvSpPr>
            <a:spLocks noGrp="1"/>
          </p:cNvSpPr>
          <p:nvPr>
            <p:ph type="dt" sz="half" idx="4294967295"/>
          </p:nvPr>
        </p:nvSpPr>
        <p:spPr>
          <a:xfrm>
            <a:off x="6999184" y="6356350"/>
            <a:ext cx="1294890" cy="365125"/>
          </a:xfrm>
          <a:prstGeom prst="rect">
            <a:avLst/>
          </a:prstGeom>
        </p:spPr>
        <p:txBody>
          <a:bodyPr/>
          <a:lstStyle/>
          <a:p>
            <a:fld id="{9607F49D-1120-E845-AFFF-B94735BC1831}" type="datetime1">
              <a:rPr lang="fr-FR" smtClean="0"/>
              <a:t>11/10/2019</a:t>
            </a:fld>
            <a:endParaRPr lang="fr-FR" dirty="0"/>
          </a:p>
        </p:txBody>
      </p:sp>
      <p:sp>
        <p:nvSpPr>
          <p:cNvPr id="4" name="Espace réservé du pied de page 3"/>
          <p:cNvSpPr>
            <a:spLocks noGrp="1"/>
          </p:cNvSpPr>
          <p:nvPr>
            <p:ph type="ftr" sz="quarter" idx="11"/>
          </p:nvPr>
        </p:nvSpPr>
        <p:spPr/>
        <p:txBody>
          <a:bodyPr/>
          <a:lstStyle/>
          <a:p>
            <a:endParaRPr lang="fr-FR" dirty="0" smtClean="0">
              <a:solidFill>
                <a:srgbClr val="1B8ED9"/>
              </a:solidFill>
            </a:endParaRPr>
          </a:p>
        </p:txBody>
      </p:sp>
      <p:sp>
        <p:nvSpPr>
          <p:cNvPr id="6" name="Espace réservé du contenu 5"/>
          <p:cNvSpPr>
            <a:spLocks noGrp="1"/>
          </p:cNvSpPr>
          <p:nvPr>
            <p:ph idx="1"/>
          </p:nvPr>
        </p:nvSpPr>
        <p:spPr>
          <a:xfrm>
            <a:off x="911933" y="1384183"/>
            <a:ext cx="7881400" cy="4073766"/>
          </a:xfrm>
        </p:spPr>
        <p:txBody>
          <a:bodyPr>
            <a:normAutofit/>
          </a:bodyPr>
          <a:lstStyle/>
          <a:p>
            <a:pPr marL="457200" indent="-457200">
              <a:buClr>
                <a:srgbClr val="680099"/>
              </a:buClr>
              <a:buFont typeface="+mj-lt"/>
              <a:buAutoNum type="arabicPeriod"/>
            </a:pPr>
            <a:r>
              <a:rPr lang="fr-FR" sz="2400" dirty="0" smtClean="0">
                <a:solidFill>
                  <a:schemeClr val="tx1"/>
                </a:solidFill>
              </a:rPr>
              <a:t>Contexte </a:t>
            </a:r>
            <a:r>
              <a:rPr lang="fr-FR" sz="2400" dirty="0">
                <a:solidFill>
                  <a:schemeClr val="tx1"/>
                </a:solidFill>
              </a:rPr>
              <a:t>n</a:t>
            </a:r>
            <a:r>
              <a:rPr lang="fr-FR" sz="2400" dirty="0" smtClean="0">
                <a:solidFill>
                  <a:schemeClr val="tx1"/>
                </a:solidFill>
              </a:rPr>
              <a:t>ational</a:t>
            </a:r>
          </a:p>
          <a:p>
            <a:pPr marL="906463" lvl="2" indent="-457200">
              <a:buFont typeface="Wingdings" panose="05000000000000000000" pitchFamily="2" charset="2"/>
              <a:buChar char="§"/>
            </a:pPr>
            <a:r>
              <a:rPr lang="fr-FR" sz="2400" dirty="0" smtClean="0">
                <a:solidFill>
                  <a:schemeClr val="tx1"/>
                </a:solidFill>
              </a:rPr>
              <a:t>Démarche Modernisation des infrastructures et services numériques ESRI </a:t>
            </a:r>
          </a:p>
          <a:p>
            <a:pPr marL="906463" lvl="2" indent="-457200">
              <a:buFont typeface="Wingdings" panose="05000000000000000000" pitchFamily="2" charset="2"/>
              <a:buChar char="§"/>
            </a:pPr>
            <a:r>
              <a:rPr lang="fr-FR" sz="2400" dirty="0" smtClean="0">
                <a:solidFill>
                  <a:schemeClr val="tx1"/>
                </a:solidFill>
              </a:rPr>
              <a:t>Labellisation </a:t>
            </a:r>
            <a:r>
              <a:rPr lang="fr-FR" sz="2400" dirty="0">
                <a:solidFill>
                  <a:schemeClr val="tx1"/>
                </a:solidFill>
              </a:rPr>
              <a:t>de </a:t>
            </a:r>
            <a:r>
              <a:rPr lang="fr-FR" sz="2400" dirty="0" err="1">
                <a:solidFill>
                  <a:schemeClr val="tx1"/>
                </a:solidFill>
              </a:rPr>
              <a:t>Datacenters</a:t>
            </a:r>
            <a:r>
              <a:rPr lang="fr-FR" sz="2400" dirty="0">
                <a:solidFill>
                  <a:schemeClr val="tx1"/>
                </a:solidFill>
              </a:rPr>
              <a:t> régionaux  </a:t>
            </a:r>
            <a:endParaRPr lang="fr-FR" sz="2400" dirty="0" smtClean="0">
              <a:solidFill>
                <a:schemeClr val="tx1"/>
              </a:solidFill>
            </a:endParaRPr>
          </a:p>
          <a:p>
            <a:pPr marL="906463" lvl="2" indent="-457200">
              <a:buFont typeface="Wingdings" panose="05000000000000000000" pitchFamily="2" charset="2"/>
              <a:buChar char="§"/>
            </a:pPr>
            <a:r>
              <a:rPr lang="fr-FR" sz="2400" dirty="0" smtClean="0">
                <a:solidFill>
                  <a:schemeClr val="tx1"/>
                </a:solidFill>
              </a:rPr>
              <a:t>Mutualisation des services numériques  pour la recherche</a:t>
            </a:r>
          </a:p>
          <a:p>
            <a:pPr marL="457200" indent="-457200">
              <a:buClr>
                <a:srgbClr val="680099"/>
              </a:buClr>
              <a:buFont typeface="+mj-lt"/>
              <a:buAutoNum type="arabicPeriod"/>
            </a:pPr>
            <a:r>
              <a:rPr lang="fr-FR" sz="2400" dirty="0">
                <a:solidFill>
                  <a:schemeClr val="tx1"/>
                </a:solidFill>
              </a:rPr>
              <a:t> </a:t>
            </a:r>
            <a:r>
              <a:rPr lang="fr-FR" sz="2400" dirty="0" smtClean="0">
                <a:solidFill>
                  <a:schemeClr val="tx1"/>
                </a:solidFill>
              </a:rPr>
              <a:t>Contexte Européen</a:t>
            </a:r>
          </a:p>
          <a:p>
            <a:pPr marL="457200" indent="-457200">
              <a:buClr>
                <a:srgbClr val="680099"/>
              </a:buClr>
              <a:buFont typeface="+mj-lt"/>
              <a:buAutoNum type="arabicPeriod"/>
            </a:pPr>
            <a:r>
              <a:rPr lang="fr-FR" sz="2400" dirty="0" smtClean="0">
                <a:solidFill>
                  <a:schemeClr val="tx1"/>
                </a:solidFill>
              </a:rPr>
              <a:t>Questions</a:t>
            </a:r>
            <a:endParaRPr lang="fr-FR" sz="2400" dirty="0">
              <a:solidFill>
                <a:schemeClr val="tx1"/>
              </a:solidFill>
            </a:endParaRPr>
          </a:p>
          <a:p>
            <a:pPr marL="0" indent="0">
              <a:buClr>
                <a:srgbClr val="680099"/>
              </a:buClr>
              <a:buNone/>
            </a:pPr>
            <a:endParaRPr lang="fr-FR" sz="2400" dirty="0">
              <a:solidFill>
                <a:schemeClr val="tx1"/>
              </a:solidFill>
            </a:endParaRPr>
          </a:p>
          <a:p>
            <a:pPr marL="0" indent="0">
              <a:buClr>
                <a:srgbClr val="680099"/>
              </a:buClr>
              <a:buNone/>
            </a:pPr>
            <a:endParaRPr lang="fr-FR" sz="2400" dirty="0">
              <a:solidFill>
                <a:schemeClr val="tx1"/>
              </a:solidFill>
            </a:endParaRPr>
          </a:p>
          <a:p>
            <a:pPr marL="457200" indent="-457200">
              <a:buClr>
                <a:srgbClr val="680099"/>
              </a:buClr>
              <a:buFont typeface="+mj-lt"/>
              <a:buAutoNum type="arabicPeriod"/>
            </a:pPr>
            <a:endParaRPr lang="fr-FR" sz="2400" dirty="0">
              <a:solidFill>
                <a:schemeClr val="tx1"/>
              </a:solidFill>
            </a:endParaRPr>
          </a:p>
        </p:txBody>
      </p:sp>
      <p:sp>
        <p:nvSpPr>
          <p:cNvPr id="7" name="Espace réservé du numéro de diapositive 5"/>
          <p:cNvSpPr>
            <a:spLocks noGrp="1"/>
          </p:cNvSpPr>
          <p:nvPr>
            <p:ph type="sldNum" sz="quarter" idx="12"/>
          </p:nvPr>
        </p:nvSpPr>
        <p:spPr>
          <a:xfrm>
            <a:off x="8223422" y="6356350"/>
            <a:ext cx="403878" cy="365125"/>
          </a:xfrm>
        </p:spPr>
        <p:txBody>
          <a:bodyPr/>
          <a:lstStyle/>
          <a:p>
            <a:fld id="{1FC8907D-B208-DC44-82F5-2940ECA1C9FA}" type="slidenum">
              <a:rPr lang="fr-FR" smtClean="0"/>
              <a:t>2</a:t>
            </a:fld>
            <a:endParaRPr lang="fr-FR" dirty="0"/>
          </a:p>
        </p:txBody>
      </p:sp>
    </p:spTree>
    <p:extLst>
      <p:ext uri="{BB962C8B-B14F-4D97-AF65-F5344CB8AC3E}">
        <p14:creationId xmlns:p14="http://schemas.microsoft.com/office/powerpoint/2010/main" val="3404762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Représentants français aux GT EOSC</a:t>
            </a:r>
          </a:p>
        </p:txBody>
      </p:sp>
      <p:sp>
        <p:nvSpPr>
          <p:cNvPr id="4" name="Espace réservé du texte 3"/>
          <p:cNvSpPr>
            <a:spLocks noGrp="1"/>
          </p:cNvSpPr>
          <p:nvPr>
            <p:ph type="body" sz="quarter" idx="13"/>
          </p:nvPr>
        </p:nvSpPr>
        <p:spPr/>
        <p:txBody>
          <a:bodyPr/>
          <a:lstStyle/>
          <a:p>
            <a:r>
              <a:rPr lang="en-US" b="1" dirty="0"/>
              <a:t>Landscape </a:t>
            </a:r>
            <a:r>
              <a:rPr lang="en-US" dirty="0"/>
              <a:t>: Volker Beckman (CNRS)</a:t>
            </a:r>
          </a:p>
          <a:p>
            <a:pPr marL="0" indent="0">
              <a:buNone/>
            </a:pPr>
            <a:endParaRPr lang="en-US" dirty="0"/>
          </a:p>
          <a:p>
            <a:r>
              <a:rPr lang="en-US" b="1" dirty="0"/>
              <a:t> FAIR </a:t>
            </a:r>
            <a:r>
              <a:rPr lang="en-US" dirty="0"/>
              <a:t>: Francoise Genova (CNRS)</a:t>
            </a:r>
          </a:p>
          <a:p>
            <a:pPr marL="0" indent="0">
              <a:buNone/>
            </a:pPr>
            <a:endParaRPr lang="en-US" dirty="0"/>
          </a:p>
          <a:p>
            <a:r>
              <a:rPr lang="en-US" b="1" dirty="0"/>
              <a:t> Architecture </a:t>
            </a:r>
            <a:r>
              <a:rPr lang="en-US" dirty="0"/>
              <a:t>(animation JF.Abramatic) : </a:t>
            </a:r>
            <a:r>
              <a:rPr lang="en-GB" dirty="0"/>
              <a:t> Jerome Pansanel (CNRS)</a:t>
            </a:r>
          </a:p>
          <a:p>
            <a:endParaRPr lang="en-GB" b="1" dirty="0"/>
          </a:p>
          <a:p>
            <a:r>
              <a:rPr lang="en-US" b="1" dirty="0"/>
              <a:t>Rules of Participation </a:t>
            </a:r>
            <a:r>
              <a:rPr lang="en-US" dirty="0"/>
              <a:t>: Odile Hologne (INRA)</a:t>
            </a:r>
          </a:p>
          <a:p>
            <a:pPr marL="0" indent="0">
              <a:buNone/>
            </a:pPr>
            <a:endParaRPr lang="en-US" dirty="0"/>
          </a:p>
          <a:p>
            <a:r>
              <a:rPr lang="en-US" b="1" dirty="0"/>
              <a:t> Sustainability </a:t>
            </a:r>
            <a:r>
              <a:rPr lang="en-US" dirty="0"/>
              <a:t>: Jean-Yves </a:t>
            </a:r>
            <a:r>
              <a:rPr lang="en-US" dirty="0" err="1"/>
              <a:t>Berthou</a:t>
            </a:r>
            <a:r>
              <a:rPr lang="en-US" dirty="0"/>
              <a:t> (INRIA)</a:t>
            </a:r>
          </a:p>
          <a:p>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20</a:t>
            </a:fld>
            <a:endParaRPr lang="fr-FR"/>
          </a:p>
        </p:txBody>
      </p:sp>
    </p:spTree>
    <p:extLst>
      <p:ext uri="{BB962C8B-B14F-4D97-AF65-F5344CB8AC3E}">
        <p14:creationId xmlns:p14="http://schemas.microsoft.com/office/powerpoint/2010/main" val="846895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Tout savoir sur </a:t>
            </a:r>
            <a:r>
              <a:rPr lang="fr-FR" dirty="0" err="1" smtClean="0"/>
              <a:t>eosc</a:t>
            </a:r>
            <a:endParaRPr lang="fr-FR" dirty="0"/>
          </a:p>
        </p:txBody>
      </p:sp>
      <p:sp>
        <p:nvSpPr>
          <p:cNvPr id="3" name="Espace réservé du contenu 2"/>
          <p:cNvSpPr>
            <a:spLocks noGrp="1"/>
          </p:cNvSpPr>
          <p:nvPr>
            <p:ph idx="1"/>
          </p:nvPr>
        </p:nvSpPr>
        <p:spPr/>
        <p:txBody>
          <a:bodyPr/>
          <a:lstStyle/>
          <a:p>
            <a:r>
              <a:rPr lang="fr-FR" dirty="0" smtClean="0"/>
              <a:t>Executive Board: « EOSC </a:t>
            </a:r>
            <a:r>
              <a:rPr lang="fr-FR" dirty="0"/>
              <a:t>Strategic </a:t>
            </a:r>
            <a:r>
              <a:rPr lang="fr-FR" dirty="0" err="1" smtClean="0"/>
              <a:t>Implementation</a:t>
            </a:r>
            <a:r>
              <a:rPr lang="fr-FR" dirty="0" smtClean="0"/>
              <a:t> </a:t>
            </a:r>
            <a:r>
              <a:rPr lang="fr-FR" dirty="0"/>
              <a:t>Plan </a:t>
            </a:r>
            <a:r>
              <a:rPr lang="fr-FR" dirty="0" smtClean="0"/>
              <a:t>2019 »</a:t>
            </a:r>
          </a:p>
          <a:p>
            <a:pPr marL="0" indent="0">
              <a:buNone/>
            </a:pPr>
            <a:r>
              <a:rPr lang="fr-FR" u="sng" dirty="0">
                <a:hlinkClick r:id="rId2"/>
              </a:rPr>
              <a:t>https://</a:t>
            </a:r>
            <a:r>
              <a:rPr lang="fr-FR" u="sng" dirty="0" smtClean="0">
                <a:hlinkClick r:id="rId2"/>
              </a:rPr>
              <a:t>eosc-portal.eu/news/strategic-implementation-plan-eosc-published</a:t>
            </a:r>
            <a:endParaRPr lang="fr-FR" u="sng" dirty="0" smtClean="0"/>
          </a:p>
          <a:p>
            <a:pPr marL="0" indent="0">
              <a:buNone/>
            </a:pPr>
            <a:endParaRPr lang="fr-FR" u="sng" dirty="0"/>
          </a:p>
          <a:p>
            <a:pPr lvl="0"/>
            <a:r>
              <a:rPr lang="fr-FR" dirty="0" smtClean="0"/>
              <a:t>Documents de référence EU</a:t>
            </a:r>
          </a:p>
          <a:p>
            <a:pPr lvl="0"/>
            <a:r>
              <a:rPr lang="fr-FR" dirty="0" smtClean="0"/>
              <a:t>Projets financés</a:t>
            </a:r>
          </a:p>
          <a:p>
            <a:pPr lvl="0"/>
            <a:r>
              <a:rPr lang="fr-FR" dirty="0" smtClean="0"/>
              <a:t>Communications EU</a:t>
            </a:r>
            <a:endParaRPr lang="fr-FR" dirty="0"/>
          </a:p>
          <a:p>
            <a:pPr marL="0" indent="0">
              <a:buNone/>
            </a:pPr>
            <a:endParaRPr lang="fr-FR" dirty="0"/>
          </a:p>
        </p:txBody>
      </p:sp>
      <p:sp>
        <p:nvSpPr>
          <p:cNvPr id="6" name="Espace réservé du numéro de diapositive 5"/>
          <p:cNvSpPr>
            <a:spLocks noGrp="1"/>
          </p:cNvSpPr>
          <p:nvPr>
            <p:ph type="sldNum" sz="quarter" idx="4294967295"/>
          </p:nvPr>
        </p:nvSpPr>
        <p:spPr>
          <a:xfrm>
            <a:off x="8149942" y="6356350"/>
            <a:ext cx="450457" cy="365125"/>
          </a:xfrm>
          <a:prstGeom prst="rect">
            <a:avLst/>
          </a:prstGeom>
        </p:spPr>
        <p:txBody>
          <a:bodyPr/>
          <a:lstStyle/>
          <a:p>
            <a:fld id="{A786685B-2977-D546-9E3D-3CA676A47F0C}" type="slidenum">
              <a:rPr lang="fr-FR" smtClean="0"/>
              <a:t>21</a:t>
            </a:fld>
            <a:endParaRPr lang="fr-FR"/>
          </a:p>
        </p:txBody>
      </p:sp>
      <p:pic>
        <p:nvPicPr>
          <p:cNvPr id="5" name="Image 4"/>
          <p:cNvPicPr>
            <a:picLocks noChangeAspect="1"/>
          </p:cNvPicPr>
          <p:nvPr/>
        </p:nvPicPr>
        <p:blipFill>
          <a:blip r:embed="rId3"/>
          <a:stretch>
            <a:fillRect/>
          </a:stretch>
        </p:blipFill>
        <p:spPr>
          <a:xfrm>
            <a:off x="5035060" y="2239989"/>
            <a:ext cx="2979127" cy="3882373"/>
          </a:xfrm>
          <a:prstGeom prst="rect">
            <a:avLst/>
          </a:prstGeom>
        </p:spPr>
      </p:pic>
    </p:spTree>
    <p:extLst>
      <p:ext uri="{BB962C8B-B14F-4D97-AF65-F5344CB8AC3E}">
        <p14:creationId xmlns:p14="http://schemas.microsoft.com/office/powerpoint/2010/main" val="202596734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8149942" y="6356350"/>
            <a:ext cx="450457" cy="365125"/>
          </a:xfrm>
          <a:prstGeom prst="rect">
            <a:avLst/>
          </a:prstGeom>
        </p:spPr>
        <p:txBody>
          <a:bodyPr/>
          <a:lstStyle/>
          <a:p>
            <a:fld id="{A786685B-2977-D546-9E3D-3CA676A47F0C}" type="slidenum">
              <a:rPr lang="fr-FR" smtClean="0"/>
              <a:pPr/>
              <a:t>22</a:t>
            </a:fld>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4128"/>
            <a:ext cx="9144000" cy="3986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re 1"/>
          <p:cNvSpPr>
            <a:spLocks noGrp="1"/>
          </p:cNvSpPr>
          <p:nvPr>
            <p:ph type="title"/>
          </p:nvPr>
        </p:nvSpPr>
        <p:spPr>
          <a:xfrm>
            <a:off x="805400" y="147130"/>
            <a:ext cx="7881400" cy="952473"/>
          </a:xfrm>
        </p:spPr>
        <p:txBody>
          <a:bodyPr/>
          <a:lstStyle/>
          <a:p>
            <a:r>
              <a:rPr lang="fr-FR" dirty="0" smtClean="0"/>
              <a:t>EOSC Portal </a:t>
            </a:r>
            <a:endParaRPr lang="fr-FR" dirty="0"/>
          </a:p>
        </p:txBody>
      </p:sp>
      <p:sp>
        <p:nvSpPr>
          <p:cNvPr id="6" name="ZoneTexte 5"/>
          <p:cNvSpPr txBox="1"/>
          <p:nvPr/>
        </p:nvSpPr>
        <p:spPr>
          <a:xfrm>
            <a:off x="1583141" y="5588337"/>
            <a:ext cx="2889061" cy="369332"/>
          </a:xfrm>
          <a:prstGeom prst="rect">
            <a:avLst/>
          </a:prstGeom>
          <a:noFill/>
        </p:spPr>
        <p:txBody>
          <a:bodyPr wrap="none" rtlCol="0">
            <a:spAutoFit/>
          </a:bodyPr>
          <a:lstStyle/>
          <a:p>
            <a:r>
              <a:rPr lang="fr-FR" dirty="0">
                <a:hlinkClick r:id="rId3"/>
              </a:rPr>
              <a:t>https://www.eosc-portal.eu/</a:t>
            </a:r>
            <a:endParaRPr lang="fr-FR" dirty="0"/>
          </a:p>
        </p:txBody>
      </p:sp>
    </p:spTree>
    <p:extLst>
      <p:ext uri="{BB962C8B-B14F-4D97-AF65-F5344CB8AC3E}">
        <p14:creationId xmlns:p14="http://schemas.microsoft.com/office/powerpoint/2010/main" val="198026087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EOSC dans Horizon Europe</a:t>
            </a:r>
          </a:p>
        </p:txBody>
      </p:sp>
      <p:sp>
        <p:nvSpPr>
          <p:cNvPr id="4" name="Espace réservé du texte 3"/>
          <p:cNvSpPr>
            <a:spLocks noGrp="1"/>
          </p:cNvSpPr>
          <p:nvPr>
            <p:ph type="body" sz="quarter" idx="13"/>
          </p:nvPr>
        </p:nvSpPr>
        <p:spPr/>
        <p:txBody>
          <a:bodyPr/>
          <a:lstStyle/>
          <a:p>
            <a:pPr lvl="0"/>
            <a:r>
              <a:rPr lang="en-US" b="1" dirty="0" smtClean="0"/>
              <a:t> Proposition </a:t>
            </a:r>
            <a:r>
              <a:rPr lang="en-US" b="1" dirty="0"/>
              <a:t>EOSC </a:t>
            </a:r>
            <a:r>
              <a:rPr lang="en-US" b="1" u="sng" dirty="0" err="1"/>
              <a:t>Partenariat</a:t>
            </a:r>
            <a:endParaRPr lang="en-US" b="1" u="sng" dirty="0"/>
          </a:p>
          <a:p>
            <a:pPr lvl="0"/>
            <a:endParaRPr lang="en-US" b="1" dirty="0"/>
          </a:p>
          <a:p>
            <a:pPr lvl="0"/>
            <a:endParaRPr lang="en-US" b="1" dirty="0"/>
          </a:p>
          <a:p>
            <a:pPr lvl="0"/>
            <a:endParaRPr lang="en-US" b="1" dirty="0"/>
          </a:p>
          <a:p>
            <a:pPr lvl="0"/>
            <a:endParaRPr lang="en-US" b="1" dirty="0"/>
          </a:p>
          <a:p>
            <a:pPr lvl="0"/>
            <a:endParaRPr lang="en-US" b="1" dirty="0"/>
          </a:p>
          <a:p>
            <a:pPr lvl="0"/>
            <a:r>
              <a:rPr lang="en-US" b="1" dirty="0"/>
              <a:t> </a:t>
            </a:r>
            <a:r>
              <a:rPr lang="en-US" b="1" dirty="0" err="1"/>
              <a:t>Décision</a:t>
            </a:r>
            <a:r>
              <a:rPr lang="en-US" b="1" dirty="0"/>
              <a:t> </a:t>
            </a:r>
            <a:r>
              <a:rPr lang="en-US" b="1" dirty="0" err="1"/>
              <a:t>avant</a:t>
            </a:r>
            <a:r>
              <a:rPr lang="en-US" b="1" dirty="0"/>
              <a:t> fin 2019, definition pendant </a:t>
            </a:r>
            <a:r>
              <a:rPr lang="en-US" b="1" dirty="0" err="1"/>
              <a:t>l’année</a:t>
            </a:r>
            <a:r>
              <a:rPr lang="en-US" b="1" dirty="0"/>
              <a:t> 2020</a:t>
            </a:r>
          </a:p>
          <a:p>
            <a:pPr lvl="0"/>
            <a:endParaRPr lang="en-US" b="1" dirty="0"/>
          </a:p>
          <a:p>
            <a:pPr lvl="0"/>
            <a:endParaRPr lang="en-US" b="1" dirty="0"/>
          </a:p>
          <a:p>
            <a:pPr lvl="0"/>
            <a:r>
              <a:rPr lang="en-US" b="1" dirty="0"/>
              <a:t>… </a:t>
            </a:r>
            <a:r>
              <a:rPr lang="en-US" b="1" dirty="0" err="1"/>
              <a:t>mais</a:t>
            </a:r>
            <a:r>
              <a:rPr lang="en-US" b="1" dirty="0"/>
              <a:t> </a:t>
            </a:r>
            <a:r>
              <a:rPr lang="en-US" b="1" dirty="0" err="1"/>
              <a:t>aussi</a:t>
            </a:r>
            <a:r>
              <a:rPr lang="en-US" b="1" dirty="0"/>
              <a:t> </a:t>
            </a:r>
            <a:r>
              <a:rPr lang="en-US" b="1" dirty="0" err="1"/>
              <a:t>Synergie</a:t>
            </a:r>
            <a:r>
              <a:rPr lang="en-US" b="1" dirty="0"/>
              <a:t> Horizon Europe et Digital Europe</a:t>
            </a:r>
            <a:endParaRPr lang="en-US" dirty="0"/>
          </a:p>
          <a:p>
            <a:endParaRPr lang="fr-FR" dirty="0"/>
          </a:p>
        </p:txBody>
      </p:sp>
      <p:sp>
        <p:nvSpPr>
          <p:cNvPr id="5" name="Espace réservé de la date 4"/>
          <p:cNvSpPr>
            <a:spLocks noGrp="1"/>
          </p:cNvSpPr>
          <p:nvPr>
            <p:ph type="dt" sz="half" idx="4294967295"/>
          </p:nvPr>
        </p:nvSpPr>
        <p:spPr>
          <a:xfrm>
            <a:off x="6995213" y="6356350"/>
            <a:ext cx="1100148"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23</a:t>
            </a:fld>
            <a:endParaRPr lang="fr-FR"/>
          </a:p>
        </p:txBody>
      </p:sp>
      <p:pic>
        <p:nvPicPr>
          <p:cNvPr id="7" name="Image 6"/>
          <p:cNvPicPr>
            <a:picLocks noChangeAspect="1"/>
          </p:cNvPicPr>
          <p:nvPr/>
        </p:nvPicPr>
        <p:blipFill>
          <a:blip r:embed="rId2"/>
          <a:stretch>
            <a:fillRect/>
          </a:stretch>
        </p:blipFill>
        <p:spPr>
          <a:xfrm>
            <a:off x="415353" y="2095086"/>
            <a:ext cx="7949873" cy="1390008"/>
          </a:xfrm>
          <a:prstGeom prst="rect">
            <a:avLst/>
          </a:prstGeom>
        </p:spPr>
      </p:pic>
    </p:spTree>
    <p:extLst>
      <p:ext uri="{BB962C8B-B14F-4D97-AF65-F5344CB8AC3E}">
        <p14:creationId xmlns:p14="http://schemas.microsoft.com/office/powerpoint/2010/main" val="1251068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rPr>
              <a:t>EOSC Vision</a:t>
            </a:r>
            <a:endParaRPr lang="fr-FR" dirty="0"/>
          </a:p>
        </p:txBody>
      </p:sp>
      <p:sp>
        <p:nvSpPr>
          <p:cNvPr id="4" name="Espace réservé du texte 3"/>
          <p:cNvSpPr>
            <a:spLocks noGrp="1"/>
          </p:cNvSpPr>
          <p:nvPr>
            <p:ph type="body" sz="quarter" idx="13"/>
          </p:nvPr>
        </p:nvSpPr>
        <p:spPr>
          <a:xfrm>
            <a:off x="804863" y="1334602"/>
            <a:ext cx="7881937" cy="4840055"/>
          </a:xfrm>
        </p:spPr>
        <p:txBody>
          <a:bodyPr>
            <a:normAutofit fontScale="92500" lnSpcReduction="20000"/>
          </a:bodyPr>
          <a:lstStyle/>
          <a:p>
            <a:pPr lvl="2">
              <a:buClr>
                <a:srgbClr val="1B8ED9"/>
              </a:buClr>
            </a:pPr>
            <a:endParaRPr lang="fr-FR" dirty="0"/>
          </a:p>
          <a:p>
            <a:r>
              <a:rPr lang="fr-FR" dirty="0"/>
              <a:t> Un environnement virtuel </a:t>
            </a:r>
            <a:endParaRPr lang="fr-FR" dirty="0" smtClean="0"/>
          </a:p>
          <a:p>
            <a:pPr lvl="1">
              <a:buFont typeface="Wingdings" panose="05000000000000000000" pitchFamily="2" charset="2"/>
              <a:buChar char="Ø"/>
            </a:pPr>
            <a:r>
              <a:rPr lang="fr-FR" sz="1700" dirty="0" smtClean="0">
                <a:solidFill>
                  <a:schemeClr val="tx1"/>
                </a:solidFill>
              </a:rPr>
              <a:t>Doté </a:t>
            </a:r>
            <a:r>
              <a:rPr lang="fr-FR" sz="1700" dirty="0">
                <a:solidFill>
                  <a:schemeClr val="tx1"/>
                </a:solidFill>
              </a:rPr>
              <a:t>de services </a:t>
            </a:r>
            <a:r>
              <a:rPr lang="fr-FR" sz="1700" dirty="0" smtClean="0">
                <a:solidFill>
                  <a:schemeClr val="tx1"/>
                </a:solidFill>
              </a:rPr>
              <a:t>pour </a:t>
            </a:r>
            <a:r>
              <a:rPr lang="fr-FR" sz="1700" dirty="0">
                <a:solidFill>
                  <a:schemeClr val="tx1"/>
                </a:solidFill>
              </a:rPr>
              <a:t>le stockage, la gestion, l'analyse et la </a:t>
            </a:r>
            <a:r>
              <a:rPr lang="fr-FR" sz="1700" dirty="0" smtClean="0">
                <a:solidFill>
                  <a:schemeClr val="tx1"/>
                </a:solidFill>
              </a:rPr>
              <a:t>réutilisation </a:t>
            </a:r>
            <a:r>
              <a:rPr lang="fr-FR" sz="1700" dirty="0">
                <a:solidFill>
                  <a:schemeClr val="tx1"/>
                </a:solidFill>
              </a:rPr>
              <a:t>des données de recherche au-delà des frontières et des </a:t>
            </a:r>
            <a:r>
              <a:rPr lang="fr-FR" sz="1700" dirty="0" smtClean="0">
                <a:solidFill>
                  <a:schemeClr val="tx1"/>
                </a:solidFill>
              </a:rPr>
              <a:t>disciplines scientifiques </a:t>
            </a:r>
          </a:p>
          <a:p>
            <a:pPr lvl="1">
              <a:buFont typeface="Wingdings" panose="05000000000000000000" pitchFamily="2" charset="2"/>
              <a:buChar char="Ø"/>
            </a:pPr>
            <a:r>
              <a:rPr lang="fr-FR" sz="1700" dirty="0"/>
              <a:t>E</a:t>
            </a:r>
            <a:r>
              <a:rPr lang="fr-FR" sz="1700" dirty="0" smtClean="0">
                <a:solidFill>
                  <a:schemeClr val="tx1"/>
                </a:solidFill>
              </a:rPr>
              <a:t>n fédérant </a:t>
            </a:r>
            <a:r>
              <a:rPr lang="fr-FR" sz="1700" dirty="0">
                <a:solidFill>
                  <a:schemeClr val="tx1"/>
                </a:solidFill>
              </a:rPr>
              <a:t>les infrastructures de données scientifiques existantes </a:t>
            </a:r>
            <a:r>
              <a:rPr lang="fr-FR" sz="1700" dirty="0" smtClean="0">
                <a:solidFill>
                  <a:schemeClr val="tx1"/>
                </a:solidFill>
              </a:rPr>
              <a:t>actuellement dispersées entre disciplines et pays</a:t>
            </a:r>
            <a:endParaRPr lang="fr-FR" dirty="0" smtClean="0"/>
          </a:p>
          <a:p>
            <a:pPr lvl="2">
              <a:buClr>
                <a:srgbClr val="1B8ED9"/>
              </a:buClr>
            </a:pPr>
            <a:endParaRPr lang="fr-FR" dirty="0"/>
          </a:p>
          <a:p>
            <a:r>
              <a:rPr lang="fr-FR" dirty="0"/>
              <a:t> Un système décentralisé de systèmes (</a:t>
            </a:r>
            <a:r>
              <a:rPr lang="fr-FR" dirty="0" err="1" smtClean="0"/>
              <a:t>SdS</a:t>
            </a:r>
            <a:r>
              <a:rPr lang="fr-FR" dirty="0" smtClean="0"/>
              <a:t>)</a:t>
            </a:r>
            <a:endParaRPr lang="fr-FR" dirty="0" smtClean="0">
              <a:solidFill>
                <a:schemeClr val="tx1"/>
              </a:solidFill>
            </a:endParaRPr>
          </a:p>
          <a:p>
            <a:pPr lvl="1">
              <a:buFont typeface="Wingdings" panose="05000000000000000000" pitchFamily="2" charset="2"/>
              <a:buChar char="Ø"/>
            </a:pPr>
            <a:r>
              <a:rPr lang="fr-FR" sz="1700" dirty="0" smtClean="0">
                <a:solidFill>
                  <a:schemeClr val="tx1"/>
                </a:solidFill>
              </a:rPr>
              <a:t>Un </a:t>
            </a:r>
            <a:r>
              <a:rPr lang="fr-FR" sz="1700" dirty="0" err="1" smtClean="0">
                <a:solidFill>
                  <a:schemeClr val="tx1"/>
                </a:solidFill>
              </a:rPr>
              <a:t>SdS</a:t>
            </a:r>
            <a:r>
              <a:rPr lang="fr-FR" sz="1700" dirty="0" smtClean="0">
                <a:solidFill>
                  <a:schemeClr val="tx1"/>
                </a:solidFill>
              </a:rPr>
              <a:t> </a:t>
            </a:r>
            <a:r>
              <a:rPr lang="fr-FR" sz="1700" dirty="0">
                <a:solidFill>
                  <a:schemeClr val="tx1"/>
                </a:solidFill>
              </a:rPr>
              <a:t>basé sur la collaboration et la coordination de </a:t>
            </a:r>
            <a:r>
              <a:rPr lang="fr-FR" sz="1700" dirty="0" smtClean="0">
                <a:solidFill>
                  <a:schemeClr val="tx1"/>
                </a:solidFill>
              </a:rPr>
              <a:t>composantes </a:t>
            </a:r>
            <a:r>
              <a:rPr lang="fr-FR" sz="1700" dirty="0">
                <a:solidFill>
                  <a:schemeClr val="tx1"/>
                </a:solidFill>
              </a:rPr>
              <a:t>fournies et gérées indépendamment par des organisations locales, régionales, </a:t>
            </a:r>
            <a:r>
              <a:rPr lang="fr-FR" sz="1700" dirty="0" smtClean="0">
                <a:solidFill>
                  <a:schemeClr val="tx1"/>
                </a:solidFill>
              </a:rPr>
              <a:t>nationales / internationales </a:t>
            </a:r>
          </a:p>
          <a:p>
            <a:pPr lvl="1">
              <a:buFont typeface="Wingdings" panose="05000000000000000000" pitchFamily="2" charset="2"/>
              <a:buChar char="Ø"/>
            </a:pPr>
            <a:r>
              <a:rPr lang="fr-FR" sz="1700" dirty="0" smtClean="0">
                <a:solidFill>
                  <a:schemeClr val="tx1"/>
                </a:solidFill>
              </a:rPr>
              <a:t>EOSC </a:t>
            </a:r>
            <a:r>
              <a:rPr lang="fr-FR" sz="1700" dirty="0">
                <a:solidFill>
                  <a:schemeClr val="tx1"/>
                </a:solidFill>
              </a:rPr>
              <a:t>démontrera l'utilisation des infrastructures numériques existantes d'une manière combinée, au-delà des disciplines et des frontières, afin de réaliser à la fois les objectifs des principes de </a:t>
            </a:r>
            <a:r>
              <a:rPr lang="fr-FR" sz="1700" b="1" dirty="0">
                <a:solidFill>
                  <a:schemeClr val="tx1"/>
                </a:solidFill>
              </a:rPr>
              <a:t>FAIR</a:t>
            </a:r>
            <a:r>
              <a:rPr lang="fr-FR" sz="1700" dirty="0">
                <a:solidFill>
                  <a:schemeClr val="tx1"/>
                </a:solidFill>
              </a:rPr>
              <a:t> pour le partage des données </a:t>
            </a:r>
            <a:endParaRPr lang="fr-FR" sz="1700" dirty="0" smtClean="0">
              <a:solidFill>
                <a:schemeClr val="tx1"/>
              </a:solidFill>
            </a:endParaRPr>
          </a:p>
          <a:p>
            <a:pPr lvl="1">
              <a:buFont typeface="Wingdings" panose="05000000000000000000" pitchFamily="2" charset="2"/>
              <a:buChar char="Ø"/>
            </a:pPr>
            <a:r>
              <a:rPr lang="fr-FR" sz="1700" dirty="0" smtClean="0">
                <a:solidFill>
                  <a:schemeClr val="tx1"/>
                </a:solidFill>
              </a:rPr>
              <a:t>Elle </a:t>
            </a:r>
            <a:r>
              <a:rPr lang="fr-FR" sz="1700" dirty="0">
                <a:solidFill>
                  <a:schemeClr val="tx1"/>
                </a:solidFill>
              </a:rPr>
              <a:t>déterminera l</a:t>
            </a:r>
            <a:r>
              <a:rPr lang="fr-FR" sz="1700" b="1" dirty="0">
                <a:solidFill>
                  <a:schemeClr val="tx1"/>
                </a:solidFill>
              </a:rPr>
              <a:t>'interopérabilité</a:t>
            </a:r>
            <a:r>
              <a:rPr lang="fr-FR" sz="1700" dirty="0">
                <a:solidFill>
                  <a:schemeClr val="tx1"/>
                </a:solidFill>
              </a:rPr>
              <a:t> nécessaire à une utilisation efficace des services et des équipements informatiques, ainsi que de nos données </a:t>
            </a:r>
            <a:r>
              <a:rPr lang="fr-FR" sz="1700" dirty="0" smtClean="0">
                <a:solidFill>
                  <a:schemeClr val="tx1"/>
                </a:solidFill>
              </a:rPr>
              <a:t>scientifiques</a:t>
            </a:r>
          </a:p>
          <a:p>
            <a:pPr lvl="1">
              <a:buFont typeface="Wingdings" panose="05000000000000000000" pitchFamily="2" charset="2"/>
              <a:buChar char="Ø"/>
            </a:pPr>
            <a:endParaRPr lang="fr-FR" sz="1700" dirty="0" smtClean="0">
              <a:solidFill>
                <a:schemeClr val="tx1"/>
              </a:solidFill>
            </a:endParaRPr>
          </a:p>
          <a:p>
            <a:r>
              <a:rPr lang="fr-FR" dirty="0"/>
              <a:t> </a:t>
            </a:r>
            <a:r>
              <a:rPr lang="fr-FR" dirty="0" smtClean="0"/>
              <a:t>EOSC au cœur des infrastructures et services numériques de l’ESRI</a:t>
            </a:r>
            <a:endParaRPr lang="fr-FR" dirty="0"/>
          </a:p>
          <a:p>
            <a:pPr lvl="1">
              <a:buFont typeface="Wingdings" panose="05000000000000000000" pitchFamily="2" charset="2"/>
              <a:buChar char="Ø"/>
            </a:pPr>
            <a:r>
              <a:rPr lang="fr-FR" sz="1700" dirty="0" smtClean="0"/>
              <a:t>Mais aussi : sécurité, souveraineté, cloud hybride et acteurs privés...</a:t>
            </a:r>
            <a:endParaRPr lang="fr-FR" dirty="0"/>
          </a:p>
          <a:p>
            <a:pPr lvl="1">
              <a:buFont typeface="Wingdings" panose="05000000000000000000" pitchFamily="2" charset="2"/>
              <a:buChar char="Ø"/>
            </a:pPr>
            <a:endParaRPr lang="fr-FR" sz="1700" dirty="0">
              <a:solidFill>
                <a:schemeClr val="tx1"/>
              </a:solidFill>
            </a:endParaRPr>
          </a:p>
          <a:p>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24</a:t>
            </a:fld>
            <a:endParaRPr lang="fr-FR"/>
          </a:p>
        </p:txBody>
      </p:sp>
    </p:spTree>
    <p:extLst>
      <p:ext uri="{BB962C8B-B14F-4D97-AF65-F5344CB8AC3E}">
        <p14:creationId xmlns:p14="http://schemas.microsoft.com/office/powerpoint/2010/main" val="3636328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enjeux de l’EOSC</a:t>
            </a:r>
            <a:endParaRPr lang="fr-FR" dirty="0"/>
          </a:p>
        </p:txBody>
      </p:sp>
      <p:sp>
        <p:nvSpPr>
          <p:cNvPr id="4" name="Espace réservé du texte 3"/>
          <p:cNvSpPr>
            <a:spLocks noGrp="1"/>
          </p:cNvSpPr>
          <p:nvPr>
            <p:ph type="body" sz="quarter" idx="13"/>
          </p:nvPr>
        </p:nvSpPr>
        <p:spPr/>
        <p:txBody>
          <a:bodyPr/>
          <a:lstStyle/>
          <a:p>
            <a:pPr lvl="0"/>
            <a:r>
              <a:rPr lang="fr-FR" dirty="0"/>
              <a:t>Scientifique : faire adhérer les communautés scientifiques (organisées comme le sont les ESFRI ou les autres) à l’EOSC, dans le respect des objectifs définis. Faire en sorte que les principes de données FAIR soient largement adoptés, dans un contexte de Science Ouverte.</a:t>
            </a:r>
          </a:p>
          <a:p>
            <a:pPr lvl="0"/>
            <a:r>
              <a:rPr lang="fr-FR" dirty="0"/>
              <a:t>Technique : fédérer des initiatives hétérogènes existantes au sein d’un système interopérable est très complexe.</a:t>
            </a:r>
          </a:p>
          <a:p>
            <a:pPr lvl="0"/>
            <a:r>
              <a:rPr lang="fr-FR" dirty="0"/>
              <a:t>Légal /souveraineté: la protection des données de la recherche au niveau national et européen n’est pas encore bien maitrisée. La souveraineté européenne face aux GAFAM et BATX reste un enjeu très important, trop souvent ignoré.</a:t>
            </a:r>
          </a:p>
          <a:p>
            <a:pPr lvl="0"/>
            <a:r>
              <a:rPr lang="fr-FR" dirty="0"/>
              <a:t>Economique : les moyens numériques déployés et les montants qui y sont consacrés peuvent aider l’émergence de solutions européennes. Le lien avec les acteurs industriels et les choix de solutions sont structurants.</a:t>
            </a:r>
          </a:p>
          <a:p>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25</a:t>
            </a:fld>
            <a:endParaRPr lang="fr-FR"/>
          </a:p>
        </p:txBody>
      </p:sp>
    </p:spTree>
    <p:extLst>
      <p:ext uri="{BB962C8B-B14F-4D97-AF65-F5344CB8AC3E}">
        <p14:creationId xmlns:p14="http://schemas.microsoft.com/office/powerpoint/2010/main" val="2784034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Organisation française</a:t>
            </a:r>
            <a:endParaRPr lang="fr-FR" dirty="0"/>
          </a:p>
        </p:txBody>
      </p:sp>
      <p:sp>
        <p:nvSpPr>
          <p:cNvPr id="4" name="Espace réservé du texte 3"/>
          <p:cNvSpPr>
            <a:spLocks noGrp="1"/>
          </p:cNvSpPr>
          <p:nvPr>
            <p:ph type="body" sz="quarter" idx="13"/>
          </p:nvPr>
        </p:nvSpPr>
        <p:spPr/>
        <p:txBody>
          <a:bodyPr/>
          <a:lstStyle/>
          <a:p>
            <a:pPr lvl="0"/>
            <a:r>
              <a:rPr lang="fr-FR" dirty="0"/>
              <a:t>Assurer une participation des opérateurs aux projets H2020 et Horizon Europe à venir.</a:t>
            </a:r>
          </a:p>
          <a:p>
            <a:pPr lvl="0"/>
            <a:r>
              <a:rPr lang="fr-FR" dirty="0"/>
              <a:t>Participer à la construction de l’EOSC au plus près des besoins des communautés scientifiques. </a:t>
            </a:r>
          </a:p>
          <a:p>
            <a:pPr lvl="0"/>
            <a:r>
              <a:rPr lang="fr-FR" dirty="0"/>
              <a:t>Partager les enjeux de gouvernance et participer à une réflexion commune sur ce sujet. </a:t>
            </a:r>
            <a:endParaRPr lang="fr-FR" dirty="0" smtClean="0"/>
          </a:p>
          <a:p>
            <a:pPr lvl="0"/>
            <a:endParaRPr lang="fr-FR" dirty="0"/>
          </a:p>
          <a:p>
            <a:pPr marL="0" lvl="0" indent="0">
              <a:buNone/>
            </a:pPr>
            <a:r>
              <a:rPr lang="fr-FR" dirty="0" smtClean="0"/>
              <a:t>→ Besoin d’organiser une coordination française.</a:t>
            </a:r>
            <a:endParaRPr lang="fr-FR" dirty="0"/>
          </a:p>
        </p:txBody>
      </p:sp>
      <p:sp>
        <p:nvSpPr>
          <p:cNvPr id="5" name="Espace réservé de la date 4"/>
          <p:cNvSpPr>
            <a:spLocks noGrp="1"/>
          </p:cNvSpPr>
          <p:nvPr>
            <p:ph type="dt" sz="half" idx="4294967295"/>
          </p:nvPr>
        </p:nvSpPr>
        <p:spPr>
          <a:xfrm>
            <a:off x="6995213" y="6356350"/>
            <a:ext cx="1100148" cy="365125"/>
          </a:xfrm>
          <a:prstGeom prst="rect">
            <a:avLst/>
          </a:prstGeom>
        </p:spPr>
        <p:txBody>
          <a:bodyPr/>
          <a:lstStyle/>
          <a:p>
            <a:fld id="{5EBFF5DD-ECC6-604E-8430-34FEC3D75AB2}" type="datetime1">
              <a:rPr lang="fr-FR" smtClean="0"/>
              <a:t>11/10/2019</a:t>
            </a:fld>
            <a:endParaRPr lang="fr-FR"/>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26</a:t>
            </a:fld>
            <a:endParaRPr lang="fr-FR"/>
          </a:p>
        </p:txBody>
      </p:sp>
    </p:spTree>
    <p:extLst>
      <p:ext uri="{BB962C8B-B14F-4D97-AF65-F5344CB8AC3E}">
        <p14:creationId xmlns:p14="http://schemas.microsoft.com/office/powerpoint/2010/main" val="1206713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quarter" idx="13"/>
          </p:nvPr>
        </p:nvSpPr>
        <p:spPr/>
        <p:txBody>
          <a:bodyPr>
            <a:normAutofit/>
          </a:bodyPr>
          <a:lstStyle/>
          <a:p>
            <a:endParaRPr lang="fr-FR" sz="3600" dirty="0"/>
          </a:p>
          <a:p>
            <a:r>
              <a:rPr lang="fr-FR" sz="3600" dirty="0" smtClean="0"/>
              <a:t>Merci de votre attention !</a:t>
            </a:r>
          </a:p>
          <a:p>
            <a:r>
              <a:rPr lang="fr-FR" sz="3600" dirty="0" smtClean="0"/>
              <a:t>Questions ?</a:t>
            </a:r>
          </a:p>
          <a:p>
            <a:endParaRPr lang="fr-FR" sz="3600" dirty="0"/>
          </a:p>
          <a:p>
            <a:pPr marL="0" indent="0">
              <a:buNone/>
            </a:pPr>
            <a:r>
              <a:rPr lang="fr-FR" sz="3200" dirty="0" smtClean="0">
                <a:solidFill>
                  <a:srgbClr val="00B050"/>
                </a:solidFill>
                <a:hlinkClick r:id="rId2"/>
              </a:rPr>
              <a:t>Marie-christine.plancon@recherche.gouv.fr</a:t>
            </a:r>
            <a:r>
              <a:rPr lang="fr-FR" sz="3200" dirty="0" smtClean="0">
                <a:solidFill>
                  <a:srgbClr val="00B050"/>
                </a:solidFill>
              </a:rPr>
              <a:t> </a:t>
            </a:r>
            <a:endParaRPr lang="fr-FR" sz="3200" dirty="0">
              <a:solidFill>
                <a:srgbClr val="00B050"/>
              </a:solidFill>
            </a:endParaRPr>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27</a:t>
            </a:fld>
            <a:endParaRPr lang="fr-FR"/>
          </a:p>
        </p:txBody>
      </p:sp>
      <p:sp>
        <p:nvSpPr>
          <p:cNvPr id="7" name="ZoneTexte 6"/>
          <p:cNvSpPr txBox="1"/>
          <p:nvPr/>
        </p:nvSpPr>
        <p:spPr>
          <a:xfrm>
            <a:off x="2826645" y="6200358"/>
            <a:ext cx="1027845" cy="307777"/>
          </a:xfrm>
          <a:prstGeom prst="rect">
            <a:avLst/>
          </a:prstGeom>
          <a:noFill/>
        </p:spPr>
        <p:txBody>
          <a:bodyPr wrap="none" rtlCol="0">
            <a:spAutoFit/>
          </a:bodyPr>
          <a:lstStyle/>
          <a:p>
            <a:r>
              <a:rPr lang="fr-FR" sz="1400" i="1" dirty="0" smtClean="0">
                <a:latin typeface="Times New Roman" panose="02020603050405020304" pitchFamily="18" charset="0"/>
                <a:cs typeface="Times New Roman" panose="02020603050405020304" pitchFamily="18" charset="0"/>
              </a:rPr>
              <a:t>JCAD 2019</a:t>
            </a:r>
            <a:endParaRPr lang="fr-FR"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8197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0692" y="1582615"/>
            <a:ext cx="3700139" cy="968624"/>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FR" dirty="0" smtClean="0"/>
              <a:t>Utilisateurs et</a:t>
            </a:r>
          </a:p>
          <a:p>
            <a:r>
              <a:rPr lang="fr-FR" dirty="0" smtClean="0"/>
              <a:t>Équipements</a:t>
            </a:r>
          </a:p>
          <a:p>
            <a:r>
              <a:rPr lang="fr-FR" dirty="0" smtClean="0"/>
              <a:t> de recherche</a:t>
            </a:r>
          </a:p>
        </p:txBody>
      </p:sp>
      <p:sp>
        <p:nvSpPr>
          <p:cNvPr id="32" name="Rectangle à coins arrondis 31"/>
          <p:cNvSpPr/>
          <p:nvPr/>
        </p:nvSpPr>
        <p:spPr>
          <a:xfrm>
            <a:off x="2449985" y="2663051"/>
            <a:ext cx="3450754" cy="767955"/>
          </a:xfrm>
          <a:prstGeom prst="roundRect">
            <a:avLst/>
          </a:prstGeom>
          <a:solidFill>
            <a:srgbClr val="008000"/>
          </a:solidFill>
          <a:ln>
            <a:solidFill>
              <a:srgbClr val="1B8ED9"/>
            </a:solidFill>
            <a:prstDash val="solid"/>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r>
              <a:rPr lang="fr-FR" sz="1600" dirty="0"/>
              <a:t>MAD données </a:t>
            </a:r>
          </a:p>
          <a:p>
            <a:r>
              <a:rPr lang="fr-FR" sz="1600" dirty="0"/>
              <a:t>et </a:t>
            </a:r>
            <a:r>
              <a:rPr lang="fr-FR" sz="1600" dirty="0" smtClean="0"/>
              <a:t>services </a:t>
            </a:r>
          </a:p>
          <a:p>
            <a:r>
              <a:rPr lang="fr-FR" sz="1600" dirty="0" smtClean="0"/>
              <a:t>numériques</a:t>
            </a:r>
            <a:endParaRPr lang="fr-FR" sz="1600" dirty="0"/>
          </a:p>
        </p:txBody>
      </p:sp>
      <p:sp>
        <p:nvSpPr>
          <p:cNvPr id="2" name="Titre 1"/>
          <p:cNvSpPr>
            <a:spLocks noGrp="1"/>
          </p:cNvSpPr>
          <p:nvPr>
            <p:ph type="title"/>
          </p:nvPr>
        </p:nvSpPr>
        <p:spPr>
          <a:xfrm>
            <a:off x="753544" y="93721"/>
            <a:ext cx="8390456" cy="1093355"/>
          </a:xfrm>
        </p:spPr>
        <p:txBody>
          <a:bodyPr>
            <a:normAutofit/>
          </a:bodyPr>
          <a:lstStyle/>
          <a:p>
            <a:r>
              <a:rPr lang="fr-FR" sz="2500" dirty="0">
                <a:latin typeface="Calibri" charset="0"/>
                <a:ea typeface="Arial" charset="0"/>
                <a:cs typeface="Arial" charset="0"/>
              </a:rPr>
              <a:t>MOYENS NUMERIQUES des INFRASTRUCTURES DE RECHERCHE  « </a:t>
            </a:r>
            <a:r>
              <a:rPr lang="fr-FR" sz="2500" dirty="0" err="1">
                <a:latin typeface="Calibri" charset="0"/>
                <a:ea typeface="Arial" charset="0"/>
                <a:cs typeface="Arial" charset="0"/>
              </a:rPr>
              <a:t>etat</a:t>
            </a:r>
            <a:r>
              <a:rPr lang="fr-FR" sz="2500" dirty="0">
                <a:latin typeface="Calibri" charset="0"/>
                <a:ea typeface="Arial" charset="0"/>
                <a:cs typeface="Arial" charset="0"/>
              </a:rPr>
              <a:t> des lieux  »</a:t>
            </a:r>
            <a:endParaRPr lang="fr-FR" sz="2500" dirty="0"/>
          </a:p>
        </p:txBody>
      </p:sp>
      <p:grpSp>
        <p:nvGrpSpPr>
          <p:cNvPr id="6" name="Groupe 5"/>
          <p:cNvGrpSpPr/>
          <p:nvPr/>
        </p:nvGrpSpPr>
        <p:grpSpPr>
          <a:xfrm>
            <a:off x="1135804" y="1776967"/>
            <a:ext cx="4925027" cy="4035988"/>
            <a:chOff x="1219991" y="1947680"/>
            <a:chExt cx="4925027" cy="4035988"/>
          </a:xfrm>
        </p:grpSpPr>
        <p:sp>
          <p:nvSpPr>
            <p:cNvPr id="18" name="Rectangle à coins arrondis 17"/>
            <p:cNvSpPr/>
            <p:nvPr/>
          </p:nvSpPr>
          <p:spPr>
            <a:xfrm>
              <a:off x="2420032" y="3723487"/>
              <a:ext cx="3724986" cy="710649"/>
            </a:xfrm>
            <a:prstGeom prst="roundRect">
              <a:avLst/>
            </a:prstGeom>
            <a:solidFill>
              <a:srgbClr val="FF66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r>
                <a:rPr lang="fr-FR" sz="1600" dirty="0"/>
                <a:t>plateformes de services</a:t>
              </a:r>
            </a:p>
            <a:p>
              <a:r>
                <a:rPr lang="fr-FR" sz="1600" dirty="0" smtClean="0"/>
                <a:t>Numériques . </a:t>
              </a:r>
              <a:endParaRPr lang="fr-FR" dirty="0"/>
            </a:p>
          </p:txBody>
        </p:sp>
        <p:sp>
          <p:nvSpPr>
            <p:cNvPr id="21" name="Rectangle à coins arrondis 20"/>
            <p:cNvSpPr/>
            <p:nvPr/>
          </p:nvSpPr>
          <p:spPr>
            <a:xfrm>
              <a:off x="2439021" y="4570236"/>
              <a:ext cx="3705997" cy="580377"/>
            </a:xfrm>
            <a:prstGeom prst="roundRect">
              <a:avLst/>
            </a:prstGeom>
            <a:solidFill>
              <a:srgbClr val="FF0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r>
                <a:rPr lang="fr-FR" sz="1600" dirty="0"/>
                <a:t>Infrastructures </a:t>
              </a:r>
            </a:p>
            <a:p>
              <a:r>
                <a:rPr lang="fr-FR" sz="1600" dirty="0" smtClean="0"/>
                <a:t>Informatiques </a:t>
              </a:r>
              <a:endParaRPr lang="fr-FR" sz="1600" dirty="0"/>
            </a:p>
          </p:txBody>
        </p:sp>
        <p:sp>
          <p:nvSpPr>
            <p:cNvPr id="34" name="Rectangle 33"/>
            <p:cNvSpPr/>
            <p:nvPr/>
          </p:nvSpPr>
          <p:spPr>
            <a:xfrm rot="16200000">
              <a:off x="3587298" y="3366465"/>
              <a:ext cx="3202933" cy="365363"/>
            </a:xfrm>
            <a:prstGeom prst="rect">
              <a:avLst/>
            </a:prstGeom>
            <a:solidFill>
              <a:schemeClr val="bg1">
                <a:lumMod val="50000"/>
              </a:schemeClr>
            </a:solidFill>
            <a:ln w="28575"/>
          </p:spPr>
          <p:style>
            <a:lnRef idx="1">
              <a:schemeClr val="accent1"/>
            </a:lnRef>
            <a:fillRef idx="3">
              <a:schemeClr val="accent1"/>
            </a:fillRef>
            <a:effectRef idx="2">
              <a:schemeClr val="accent1"/>
            </a:effectRef>
            <a:fontRef idx="minor">
              <a:schemeClr val="lt1"/>
            </a:fontRef>
          </p:style>
          <p:txBody>
            <a:bodyPr rtlCol="0" anchor="ctr"/>
            <a:lstStyle/>
            <a:p>
              <a:pPr algn="r"/>
              <a:r>
                <a:rPr lang="fr-FR" sz="2400" dirty="0"/>
                <a:t>IR 3</a:t>
              </a:r>
              <a:endParaRPr lang="fr-FR" dirty="0"/>
            </a:p>
          </p:txBody>
        </p:sp>
        <p:sp>
          <p:nvSpPr>
            <p:cNvPr id="36" name="Cylindre 35"/>
            <p:cNvSpPr/>
            <p:nvPr/>
          </p:nvSpPr>
          <p:spPr>
            <a:xfrm>
              <a:off x="1219998" y="5150613"/>
              <a:ext cx="1139149" cy="833055"/>
            </a:xfrm>
            <a:prstGeom prst="can">
              <a:avLst>
                <a:gd name="adj" fmla="val 28900"/>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à coins arrondis 23"/>
            <p:cNvSpPr/>
            <p:nvPr/>
          </p:nvSpPr>
          <p:spPr>
            <a:xfrm>
              <a:off x="2431422" y="5256286"/>
              <a:ext cx="3713596" cy="655149"/>
            </a:xfrm>
            <a:prstGeom prst="roundRect">
              <a:avLst/>
            </a:prstGeom>
            <a:solidFill>
              <a:schemeClr val="tx1">
                <a:lumMod val="75000"/>
                <a:lumOff val="2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lstStyle/>
            <a:p>
              <a:r>
                <a:rPr lang="fr-FR" sz="1600" dirty="0"/>
                <a:t>Infrastructures d’accueil</a:t>
              </a:r>
            </a:p>
          </p:txBody>
        </p:sp>
        <p:sp>
          <p:nvSpPr>
            <p:cNvPr id="37" name="Cylindre 36"/>
            <p:cNvSpPr/>
            <p:nvPr/>
          </p:nvSpPr>
          <p:spPr>
            <a:xfrm>
              <a:off x="1219993" y="4434137"/>
              <a:ext cx="1139149" cy="774765"/>
            </a:xfrm>
            <a:prstGeom prst="can">
              <a:avLst>
                <a:gd name="adj" fmla="val 2890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Cylindre 37"/>
            <p:cNvSpPr/>
            <p:nvPr/>
          </p:nvSpPr>
          <p:spPr>
            <a:xfrm>
              <a:off x="1219994" y="3601083"/>
              <a:ext cx="1139149" cy="833055"/>
            </a:xfrm>
            <a:prstGeom prst="can">
              <a:avLst>
                <a:gd name="adj" fmla="val 28900"/>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Cylindre 38"/>
            <p:cNvSpPr/>
            <p:nvPr/>
          </p:nvSpPr>
          <p:spPr>
            <a:xfrm>
              <a:off x="1219991" y="2768665"/>
              <a:ext cx="1139149" cy="833055"/>
            </a:xfrm>
            <a:prstGeom prst="can">
              <a:avLst>
                <a:gd name="adj" fmla="val 28900"/>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Rectangle 32"/>
            <p:cNvSpPr/>
            <p:nvPr/>
          </p:nvSpPr>
          <p:spPr>
            <a:xfrm rot="16200000">
              <a:off x="3427287" y="2539271"/>
              <a:ext cx="1548544" cy="365363"/>
            </a:xfrm>
            <a:prstGeom prst="rect">
              <a:avLst/>
            </a:prstGeom>
            <a:solidFill>
              <a:schemeClr val="bg1">
                <a:lumMod val="50000"/>
              </a:schemeClr>
            </a:solidFill>
            <a:ln w="28575"/>
          </p:spPr>
          <p:style>
            <a:lnRef idx="1">
              <a:schemeClr val="accent1"/>
            </a:lnRef>
            <a:fillRef idx="3">
              <a:schemeClr val="accent1"/>
            </a:fillRef>
            <a:effectRef idx="2">
              <a:schemeClr val="accent1"/>
            </a:effectRef>
            <a:fontRef idx="minor">
              <a:schemeClr val="lt1"/>
            </a:fontRef>
          </p:style>
          <p:txBody>
            <a:bodyPr rtlCol="0" anchor="ctr"/>
            <a:lstStyle/>
            <a:p>
              <a:pPr algn="r"/>
              <a:r>
                <a:rPr lang="fr-FR" sz="2000" dirty="0"/>
                <a:t>IR 1</a:t>
              </a:r>
            </a:p>
          </p:txBody>
        </p:sp>
        <p:sp>
          <p:nvSpPr>
            <p:cNvPr id="35" name="Rectangle 34"/>
            <p:cNvSpPr/>
            <p:nvPr/>
          </p:nvSpPr>
          <p:spPr>
            <a:xfrm rot="16200000">
              <a:off x="3464445" y="2990768"/>
              <a:ext cx="2451540" cy="365363"/>
            </a:xfrm>
            <a:prstGeom prst="rect">
              <a:avLst/>
            </a:prstGeom>
            <a:solidFill>
              <a:schemeClr val="bg1">
                <a:lumMod val="50000"/>
              </a:schemeClr>
            </a:solidFill>
            <a:ln w="28575"/>
          </p:spPr>
          <p:style>
            <a:lnRef idx="1">
              <a:schemeClr val="accent1"/>
            </a:lnRef>
            <a:fillRef idx="3">
              <a:schemeClr val="accent1"/>
            </a:fillRef>
            <a:effectRef idx="2">
              <a:schemeClr val="accent1"/>
            </a:effectRef>
            <a:fontRef idx="minor">
              <a:schemeClr val="lt1"/>
            </a:fontRef>
          </p:style>
          <p:txBody>
            <a:bodyPr rtlCol="0" anchor="ctr"/>
            <a:lstStyle/>
            <a:p>
              <a:pPr algn="r"/>
              <a:r>
                <a:rPr lang="fr-FR" sz="2000" dirty="0"/>
                <a:t>IR 2</a:t>
              </a:r>
            </a:p>
          </p:txBody>
        </p:sp>
        <p:sp>
          <p:nvSpPr>
            <p:cNvPr id="50" name="Rectangle 49">
              <a:extLst>
                <a:ext uri="{FF2B5EF4-FFF2-40B4-BE49-F238E27FC236}">
                  <a16:creationId xmlns="" xmlns:a16="http://schemas.microsoft.com/office/drawing/2014/main" id="{B14351BD-44D9-6841-A358-83DC82BF4667}"/>
                </a:ext>
              </a:extLst>
            </p:cNvPr>
            <p:cNvSpPr/>
            <p:nvPr/>
          </p:nvSpPr>
          <p:spPr>
            <a:xfrm rot="16200000">
              <a:off x="3711172" y="3746875"/>
              <a:ext cx="3963754" cy="365363"/>
            </a:xfrm>
            <a:prstGeom prst="rect">
              <a:avLst/>
            </a:prstGeom>
            <a:solidFill>
              <a:schemeClr val="bg1">
                <a:lumMod val="50000"/>
              </a:schemeClr>
            </a:solidFill>
            <a:ln w="28575"/>
          </p:spPr>
          <p:style>
            <a:lnRef idx="1">
              <a:schemeClr val="accent1"/>
            </a:lnRef>
            <a:fillRef idx="3">
              <a:schemeClr val="accent1"/>
            </a:fillRef>
            <a:effectRef idx="2">
              <a:schemeClr val="accent1"/>
            </a:effectRef>
            <a:fontRef idx="minor">
              <a:schemeClr val="lt1"/>
            </a:fontRef>
          </p:style>
          <p:txBody>
            <a:bodyPr rtlCol="0" anchor="ctr"/>
            <a:lstStyle/>
            <a:p>
              <a:pPr algn="r"/>
              <a:r>
                <a:rPr lang="fr-FR" sz="2000" dirty="0"/>
                <a:t>IR 4</a:t>
              </a:r>
            </a:p>
          </p:txBody>
        </p:sp>
      </p:grpSp>
      <p:sp>
        <p:nvSpPr>
          <p:cNvPr id="4" name="Accolade fermante 3"/>
          <p:cNvSpPr/>
          <p:nvPr/>
        </p:nvSpPr>
        <p:spPr>
          <a:xfrm>
            <a:off x="6357938" y="4399523"/>
            <a:ext cx="128587" cy="1341199"/>
          </a:xfrm>
          <a:prstGeom prst="rightBrac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endParaRPr>
          </a:p>
        </p:txBody>
      </p:sp>
      <p:sp>
        <p:nvSpPr>
          <p:cNvPr id="7" name="ZoneTexte 6"/>
          <p:cNvSpPr txBox="1"/>
          <p:nvPr/>
        </p:nvSpPr>
        <p:spPr>
          <a:xfrm>
            <a:off x="6915150" y="4715024"/>
            <a:ext cx="14402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smtClean="0">
                <a:ln>
                  <a:noFill/>
                </a:ln>
                <a:solidFill>
                  <a:srgbClr val="000000"/>
                </a:solidFill>
                <a:effectLst/>
                <a:uFillTx/>
                <a:latin typeface="+mj-lt"/>
                <a:ea typeface="+mj-ea"/>
                <a:cs typeface="+mj-cs"/>
                <a:sym typeface="Calibri"/>
              </a:rPr>
              <a:t>Implantation</a:t>
            </a:r>
          </a:p>
          <a:p>
            <a:pPr marL="0" marR="0" indent="0" algn="l" defTabSz="4572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smtClean="0">
                <a:ln>
                  <a:noFill/>
                </a:ln>
                <a:solidFill>
                  <a:srgbClr val="000000"/>
                </a:solidFill>
                <a:effectLst/>
                <a:uFillTx/>
                <a:latin typeface="+mj-lt"/>
                <a:ea typeface="+mj-ea"/>
                <a:cs typeface="+mj-cs"/>
                <a:sym typeface="Calibri"/>
              </a:rPr>
              <a:t> géographique</a:t>
            </a: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sp>
        <p:nvSpPr>
          <p:cNvPr id="20" name="Accolade fermante 19"/>
          <p:cNvSpPr/>
          <p:nvPr/>
        </p:nvSpPr>
        <p:spPr>
          <a:xfrm>
            <a:off x="6488906" y="2707833"/>
            <a:ext cx="128587" cy="1341199"/>
          </a:xfrm>
          <a:prstGeom prst="rightBrac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endParaRPr>
          </a:p>
        </p:txBody>
      </p:sp>
      <p:sp>
        <p:nvSpPr>
          <p:cNvPr id="8" name="ZoneTexte 7"/>
          <p:cNvSpPr txBox="1"/>
          <p:nvPr/>
        </p:nvSpPr>
        <p:spPr>
          <a:xfrm>
            <a:off x="7258050" y="3246342"/>
            <a:ext cx="120015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smtClean="0">
                <a:ln>
                  <a:noFill/>
                </a:ln>
                <a:solidFill>
                  <a:srgbClr val="000000"/>
                </a:solidFill>
                <a:effectLst/>
                <a:uFillTx/>
                <a:latin typeface="+mj-lt"/>
                <a:ea typeface="+mj-ea"/>
                <a:cs typeface="+mj-cs"/>
                <a:sym typeface="Calibri"/>
              </a:rPr>
              <a:t>Dédiées ou partagées</a:t>
            </a: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29441253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60692" y="1512277"/>
            <a:ext cx="3700139" cy="968624"/>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FR" dirty="0"/>
              <a:t>Utilisateurs et</a:t>
            </a:r>
          </a:p>
          <a:p>
            <a:r>
              <a:rPr lang="fr-FR" dirty="0"/>
              <a:t>Équipements</a:t>
            </a:r>
          </a:p>
          <a:p>
            <a:r>
              <a:rPr lang="fr-FR" dirty="0"/>
              <a:t> de recherche</a:t>
            </a:r>
          </a:p>
        </p:txBody>
      </p:sp>
      <p:sp>
        <p:nvSpPr>
          <p:cNvPr id="32" name="Rectangle à coins arrondis 31"/>
          <p:cNvSpPr/>
          <p:nvPr/>
        </p:nvSpPr>
        <p:spPr>
          <a:xfrm>
            <a:off x="2360692" y="2686236"/>
            <a:ext cx="3700139" cy="702854"/>
          </a:xfrm>
          <a:prstGeom prst="roundRect">
            <a:avLst/>
          </a:prstGeom>
          <a:solidFill>
            <a:srgbClr val="008000"/>
          </a:solidFill>
          <a:ln>
            <a:solidFill>
              <a:srgbClr val="1B8ED9"/>
            </a:solidFill>
            <a:prstDash val="solid"/>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r>
              <a:rPr lang="fr-FR" dirty="0"/>
              <a:t>e-infra de </a:t>
            </a:r>
          </a:p>
          <a:p>
            <a:r>
              <a:rPr lang="fr-FR" dirty="0"/>
              <a:t>MAD de données et services</a:t>
            </a:r>
          </a:p>
        </p:txBody>
      </p:sp>
      <p:sp>
        <p:nvSpPr>
          <p:cNvPr id="2" name="Titre 1"/>
          <p:cNvSpPr>
            <a:spLocks noGrp="1"/>
          </p:cNvSpPr>
          <p:nvPr>
            <p:ph type="title"/>
          </p:nvPr>
        </p:nvSpPr>
        <p:spPr>
          <a:xfrm>
            <a:off x="753544" y="93721"/>
            <a:ext cx="8390456" cy="1093355"/>
          </a:xfrm>
        </p:spPr>
        <p:txBody>
          <a:bodyPr>
            <a:normAutofit fontScale="90000"/>
          </a:bodyPr>
          <a:lstStyle/>
          <a:p>
            <a:r>
              <a:rPr lang="fr-FR" sz="3200" dirty="0">
                <a:latin typeface="Calibri" charset="0"/>
                <a:ea typeface="Arial" charset="0"/>
                <a:cs typeface="Arial" charset="0"/>
              </a:rPr>
              <a:t>MUTUALISATION DES MOYENS NUMERIQUES des INFRASTRUCTURES DE RECHERCHE : OBJECTIF 2020</a:t>
            </a:r>
            <a:endParaRPr lang="fr-FR" dirty="0"/>
          </a:p>
        </p:txBody>
      </p:sp>
      <p:grpSp>
        <p:nvGrpSpPr>
          <p:cNvPr id="6" name="Groupe 5"/>
          <p:cNvGrpSpPr/>
          <p:nvPr/>
        </p:nvGrpSpPr>
        <p:grpSpPr>
          <a:xfrm>
            <a:off x="1135812" y="1505399"/>
            <a:ext cx="4925027" cy="4307555"/>
            <a:chOff x="1219991" y="1676113"/>
            <a:chExt cx="4925027" cy="4307555"/>
          </a:xfrm>
        </p:grpSpPr>
        <p:sp>
          <p:nvSpPr>
            <p:cNvPr id="18" name="Rectangle à coins arrondis 17"/>
            <p:cNvSpPr/>
            <p:nvPr/>
          </p:nvSpPr>
          <p:spPr>
            <a:xfrm>
              <a:off x="2420032" y="3641426"/>
              <a:ext cx="3724986" cy="792711"/>
            </a:xfrm>
            <a:prstGeom prst="roundRect">
              <a:avLst/>
            </a:prstGeom>
            <a:solidFill>
              <a:srgbClr val="FF66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lstStyle/>
            <a:p>
              <a:r>
                <a:rPr lang="fr-FR" dirty="0"/>
                <a:t>e-infra de </a:t>
              </a:r>
              <a:r>
                <a:rPr lang="fr-FR" dirty="0" err="1"/>
                <a:t>serv</a:t>
              </a:r>
              <a:r>
                <a:rPr lang="fr-FR" dirty="0"/>
                <a:t>. info. en mode cloud  : France-Grilles, IFB, …</a:t>
              </a:r>
            </a:p>
          </p:txBody>
        </p:sp>
        <p:sp>
          <p:nvSpPr>
            <p:cNvPr id="21" name="Rectangle à coins arrondis 20"/>
            <p:cNvSpPr/>
            <p:nvPr/>
          </p:nvSpPr>
          <p:spPr>
            <a:xfrm>
              <a:off x="2439021" y="4434138"/>
              <a:ext cx="3705997" cy="716475"/>
            </a:xfrm>
            <a:prstGeom prst="roundRect">
              <a:avLst/>
            </a:prstGeom>
            <a:solidFill>
              <a:srgbClr val="FF0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lstStyle/>
            <a:p>
              <a:r>
                <a:rPr lang="fr-FR" dirty="0"/>
                <a:t>e-infra numériques : GENCI, CINES, CC-IN2P3, TGCC, IDRIS, </a:t>
              </a:r>
              <a:r>
                <a:rPr lang="fr-FR" dirty="0" err="1"/>
                <a:t>mésocentres</a:t>
              </a:r>
              <a:endParaRPr lang="fr-FR" dirty="0"/>
            </a:p>
          </p:txBody>
        </p:sp>
        <p:sp>
          <p:nvSpPr>
            <p:cNvPr id="34" name="Rectangle 33"/>
            <p:cNvSpPr/>
            <p:nvPr/>
          </p:nvSpPr>
          <p:spPr>
            <a:xfrm rot="16200000">
              <a:off x="4456962" y="2166621"/>
              <a:ext cx="1346380" cy="365363"/>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IR3</a:t>
              </a:r>
            </a:p>
          </p:txBody>
        </p:sp>
        <p:sp>
          <p:nvSpPr>
            <p:cNvPr id="36" name="Cylindre 35"/>
            <p:cNvSpPr/>
            <p:nvPr/>
          </p:nvSpPr>
          <p:spPr>
            <a:xfrm>
              <a:off x="1219998" y="5150613"/>
              <a:ext cx="1139149" cy="833055"/>
            </a:xfrm>
            <a:prstGeom prst="can">
              <a:avLst>
                <a:gd name="adj" fmla="val 28900"/>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à coins arrondis 23"/>
            <p:cNvSpPr/>
            <p:nvPr/>
          </p:nvSpPr>
          <p:spPr>
            <a:xfrm>
              <a:off x="2431422" y="5150614"/>
              <a:ext cx="3713596" cy="760822"/>
            </a:xfrm>
            <a:prstGeom prst="roundRect">
              <a:avLst/>
            </a:prstGeom>
            <a:solidFill>
              <a:schemeClr val="tx1">
                <a:lumMod val="75000"/>
                <a:lumOff val="2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lstStyle/>
            <a:p>
              <a:r>
                <a:rPr lang="fr-FR" dirty="0"/>
                <a:t>Infrastructures d’accueil</a:t>
              </a:r>
            </a:p>
            <a:p>
              <a:r>
                <a:rPr lang="fr-FR" dirty="0"/>
                <a:t>4DCn + 15 </a:t>
              </a:r>
              <a:r>
                <a:rPr lang="fr-FR" dirty="0" err="1"/>
                <a:t>DCr</a:t>
              </a:r>
              <a:endParaRPr lang="fr-FR" dirty="0"/>
            </a:p>
          </p:txBody>
        </p:sp>
        <p:sp>
          <p:nvSpPr>
            <p:cNvPr id="37" name="Cylindre 36"/>
            <p:cNvSpPr/>
            <p:nvPr/>
          </p:nvSpPr>
          <p:spPr>
            <a:xfrm>
              <a:off x="1219993" y="4434137"/>
              <a:ext cx="1139149" cy="774765"/>
            </a:xfrm>
            <a:prstGeom prst="can">
              <a:avLst>
                <a:gd name="adj" fmla="val 2890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Cylindre 37"/>
            <p:cNvSpPr/>
            <p:nvPr/>
          </p:nvSpPr>
          <p:spPr>
            <a:xfrm>
              <a:off x="1219994" y="3601083"/>
              <a:ext cx="1139149" cy="833055"/>
            </a:xfrm>
            <a:prstGeom prst="can">
              <a:avLst>
                <a:gd name="adj" fmla="val 28900"/>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Cylindre 38"/>
            <p:cNvSpPr/>
            <p:nvPr/>
          </p:nvSpPr>
          <p:spPr>
            <a:xfrm>
              <a:off x="1219991" y="2768665"/>
              <a:ext cx="1139149" cy="833055"/>
            </a:xfrm>
            <a:prstGeom prst="can">
              <a:avLst>
                <a:gd name="adj" fmla="val 28900"/>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Rectangle 32"/>
            <p:cNvSpPr/>
            <p:nvPr/>
          </p:nvSpPr>
          <p:spPr>
            <a:xfrm rot="16200000">
              <a:off x="3463892" y="2172482"/>
              <a:ext cx="1334658" cy="365363"/>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a:t>IR1</a:t>
              </a:r>
            </a:p>
          </p:txBody>
        </p:sp>
        <p:sp>
          <p:nvSpPr>
            <p:cNvPr id="35" name="Rectangle 34"/>
            <p:cNvSpPr/>
            <p:nvPr/>
          </p:nvSpPr>
          <p:spPr>
            <a:xfrm rot="16200000">
              <a:off x="3959949" y="2165088"/>
              <a:ext cx="1343309" cy="365363"/>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a:t>IR2</a:t>
              </a:r>
            </a:p>
          </p:txBody>
        </p:sp>
      </p:grpSp>
      <p:sp>
        <p:nvSpPr>
          <p:cNvPr id="4" name="ZoneTexte 3"/>
          <p:cNvSpPr txBox="1"/>
          <p:nvPr/>
        </p:nvSpPr>
        <p:spPr>
          <a:xfrm>
            <a:off x="7326923" y="3663257"/>
            <a:ext cx="1781908" cy="1477328"/>
          </a:xfrm>
          <a:prstGeom prst="rect">
            <a:avLst/>
          </a:prstGeom>
          <a:solidFill>
            <a:srgbClr val="1B8ED9"/>
          </a:solidFill>
        </p:spPr>
        <p:txBody>
          <a:bodyPr wrap="square" rtlCol="0">
            <a:spAutoFit/>
          </a:bodyPr>
          <a:lstStyle/>
          <a:p>
            <a:r>
              <a:rPr lang="fr-FR" dirty="0">
                <a:solidFill>
                  <a:schemeClr val="bg1"/>
                </a:solidFill>
              </a:rPr>
              <a:t>Plusieurs niveaux de mutualisation possibles</a:t>
            </a:r>
          </a:p>
          <a:p>
            <a:r>
              <a:rPr lang="fr-FR" dirty="0">
                <a:solidFill>
                  <a:schemeClr val="bg1"/>
                </a:solidFill>
              </a:rPr>
              <a:t> dans les DC</a:t>
            </a:r>
          </a:p>
        </p:txBody>
      </p:sp>
      <p:grpSp>
        <p:nvGrpSpPr>
          <p:cNvPr id="5" name="Groupe 4"/>
          <p:cNvGrpSpPr/>
          <p:nvPr/>
        </p:nvGrpSpPr>
        <p:grpSpPr>
          <a:xfrm>
            <a:off x="6107723" y="2848710"/>
            <a:ext cx="1172308" cy="2892012"/>
            <a:chOff x="6107723" y="2686236"/>
            <a:chExt cx="1172308" cy="3054486"/>
          </a:xfrm>
        </p:grpSpPr>
        <p:sp>
          <p:nvSpPr>
            <p:cNvPr id="3" name="Accolade fermante 2"/>
            <p:cNvSpPr/>
            <p:nvPr/>
          </p:nvSpPr>
          <p:spPr>
            <a:xfrm>
              <a:off x="6400800" y="3470712"/>
              <a:ext cx="586154" cy="2270010"/>
            </a:xfrm>
            <a:prstGeom prst="rightBrace">
              <a:avLst/>
            </a:prstGeom>
            <a:ln>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0" name="Accolade fermante 19"/>
            <p:cNvSpPr/>
            <p:nvPr/>
          </p:nvSpPr>
          <p:spPr>
            <a:xfrm>
              <a:off x="6107723" y="4263422"/>
              <a:ext cx="586154" cy="147729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2" name="Accolade fermante 21"/>
            <p:cNvSpPr/>
            <p:nvPr/>
          </p:nvSpPr>
          <p:spPr>
            <a:xfrm>
              <a:off x="6693877" y="2686236"/>
              <a:ext cx="586154" cy="3039079"/>
            </a:xfrm>
            <a:prstGeom prst="rightBrace">
              <a:avLst/>
            </a:pr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146144180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Transformation  </a:t>
            </a:r>
            <a:r>
              <a:rPr lang="fr-FR" dirty="0" err="1" smtClean="0"/>
              <a:t>Numerique</a:t>
            </a:r>
            <a:r>
              <a:rPr lang="fr-FR" dirty="0" smtClean="0"/>
              <a:t> de l’ESRI</a:t>
            </a:r>
            <a:endParaRPr lang="fr-FR" dirty="0"/>
          </a:p>
        </p:txBody>
      </p:sp>
      <p:sp>
        <p:nvSpPr>
          <p:cNvPr id="4" name="Espace réservé du texte 3"/>
          <p:cNvSpPr>
            <a:spLocks noGrp="1"/>
          </p:cNvSpPr>
          <p:nvPr>
            <p:ph type="body" sz="quarter" idx="13"/>
          </p:nvPr>
        </p:nvSpPr>
        <p:spPr>
          <a:xfrm>
            <a:off x="804863" y="1471083"/>
            <a:ext cx="8005029" cy="4598988"/>
          </a:xfrm>
        </p:spPr>
        <p:txBody>
          <a:bodyPr>
            <a:normAutofit lnSpcReduction="10000"/>
          </a:bodyPr>
          <a:lstStyle/>
          <a:p>
            <a:r>
              <a:rPr lang="fr-FR" dirty="0" smtClean="0"/>
              <a:t>La DGRI se dote d’un nouveau Département au sein du SSRI :</a:t>
            </a:r>
          </a:p>
          <a:p>
            <a:pPr marL="0" indent="0">
              <a:buNone/>
            </a:pPr>
            <a:r>
              <a:rPr lang="fr-FR" b="1" dirty="0" smtClean="0"/>
              <a:t>« Services et Infrastructures Numériques »</a:t>
            </a:r>
          </a:p>
          <a:p>
            <a:pPr lvl="1"/>
            <a:endParaRPr lang="fr-FR" dirty="0"/>
          </a:p>
          <a:p>
            <a:r>
              <a:rPr lang="fr-FR" dirty="0"/>
              <a:t>Europe : l’organisation européenne a une influence majeure sur l’organisation nationale</a:t>
            </a:r>
          </a:p>
          <a:p>
            <a:r>
              <a:rPr lang="fr-FR" dirty="0"/>
              <a:t>Régions : </a:t>
            </a:r>
            <a:r>
              <a:rPr lang="fr-FR" dirty="0" smtClean="0"/>
              <a:t>des </a:t>
            </a:r>
            <a:r>
              <a:rPr lang="fr-FR" dirty="0"/>
              <a:t>passerelles vers les initiatives </a:t>
            </a:r>
            <a:r>
              <a:rPr lang="fr-FR" dirty="0" smtClean="0"/>
              <a:t>régionales</a:t>
            </a:r>
          </a:p>
          <a:p>
            <a:r>
              <a:rPr lang="fr-FR" dirty="0" smtClean="0"/>
              <a:t>Communautés </a:t>
            </a:r>
            <a:r>
              <a:rPr lang="fr-FR" smtClean="0"/>
              <a:t>: </a:t>
            </a:r>
            <a:r>
              <a:rPr lang="fr-FR"/>
              <a:t>des passerelles vers les initiatives </a:t>
            </a:r>
            <a:r>
              <a:rPr lang="fr-FR" dirty="0" smtClean="0"/>
              <a:t>communautaires</a:t>
            </a:r>
          </a:p>
          <a:p>
            <a:r>
              <a:rPr lang="fr-FR" dirty="0"/>
              <a:t>Le poids/les besoins des Infrastructures de Recherche</a:t>
            </a:r>
          </a:p>
          <a:p>
            <a:pPr marL="0" indent="0">
              <a:buNone/>
            </a:pPr>
            <a:endParaRPr lang="fr-FR" dirty="0"/>
          </a:p>
          <a:p>
            <a:r>
              <a:rPr lang="fr-FR" dirty="0" smtClean="0"/>
              <a:t>INFRANUM : </a:t>
            </a:r>
            <a:r>
              <a:rPr lang="fr-FR" sz="1800" dirty="0" smtClean="0"/>
              <a:t>Stratégie de mutualisation et rationalisation dans le domaine numérique</a:t>
            </a:r>
          </a:p>
          <a:p>
            <a:r>
              <a:rPr lang="fr-FR" dirty="0" smtClean="0"/>
              <a:t>Réseau : 		Renater 	/ 	GEANT</a:t>
            </a:r>
          </a:p>
          <a:p>
            <a:r>
              <a:rPr lang="fr-FR" dirty="0" smtClean="0"/>
              <a:t>Calcul Intensif : GENCI 	/ 	PRACE et EuroHPC</a:t>
            </a:r>
          </a:p>
          <a:p>
            <a:r>
              <a:rPr lang="fr-FR" dirty="0" smtClean="0"/>
              <a:t>Données : 		? 		/ 	EOSC (et GoFAIR, </a:t>
            </a:r>
            <a:r>
              <a:rPr lang="fr-FR" dirty="0" err="1" smtClean="0"/>
              <a:t>OpenAIRE</a:t>
            </a:r>
            <a:r>
              <a:rPr lang="fr-FR" dirty="0" smtClean="0"/>
              <a:t>, RDA, EGI,…)</a:t>
            </a:r>
          </a:p>
        </p:txBody>
      </p:sp>
      <p:sp>
        <p:nvSpPr>
          <p:cNvPr id="5" name="Espace réservé de la date 4"/>
          <p:cNvSpPr>
            <a:spLocks noGrp="1"/>
          </p:cNvSpPr>
          <p:nvPr>
            <p:ph type="dt" sz="half" idx="4294967295"/>
          </p:nvPr>
        </p:nvSpPr>
        <p:spPr>
          <a:xfrm>
            <a:off x="6995213" y="6356350"/>
            <a:ext cx="1100148"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3</a:t>
            </a:fld>
            <a:endParaRPr lang="fr-FR"/>
          </a:p>
        </p:txBody>
      </p:sp>
    </p:spTree>
    <p:extLst>
      <p:ext uri="{BB962C8B-B14F-4D97-AF65-F5344CB8AC3E}">
        <p14:creationId xmlns:p14="http://schemas.microsoft.com/office/powerpoint/2010/main" val="29687057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60692" y="1512277"/>
            <a:ext cx="3700139" cy="968624"/>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FR" dirty="0"/>
              <a:t>Utilisateurs et</a:t>
            </a:r>
          </a:p>
          <a:p>
            <a:r>
              <a:rPr lang="fr-FR" dirty="0"/>
              <a:t>Équipements</a:t>
            </a:r>
          </a:p>
          <a:p>
            <a:r>
              <a:rPr lang="fr-FR" dirty="0"/>
              <a:t> de recherche</a:t>
            </a:r>
          </a:p>
        </p:txBody>
      </p:sp>
      <p:sp>
        <p:nvSpPr>
          <p:cNvPr id="32" name="Rectangle à coins arrondis 31"/>
          <p:cNvSpPr/>
          <p:nvPr/>
        </p:nvSpPr>
        <p:spPr>
          <a:xfrm>
            <a:off x="2324764" y="2977302"/>
            <a:ext cx="3700139" cy="423336"/>
          </a:xfrm>
          <a:prstGeom prst="roundRect">
            <a:avLst/>
          </a:prstGeom>
          <a:solidFill>
            <a:srgbClr val="008000"/>
          </a:solidFill>
          <a:ln>
            <a:solidFill>
              <a:srgbClr val="1B8ED9"/>
            </a:solidFill>
            <a:prstDash val="solid"/>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r>
              <a:rPr lang="fr-FR" dirty="0"/>
              <a:t>e-infra services </a:t>
            </a:r>
            <a:r>
              <a:rPr lang="fr-FR" dirty="0" smtClean="0"/>
              <a:t>génériques </a:t>
            </a:r>
            <a:r>
              <a:rPr lang="fr-FR" dirty="0"/>
              <a:t>données</a:t>
            </a:r>
          </a:p>
        </p:txBody>
      </p:sp>
      <p:sp>
        <p:nvSpPr>
          <p:cNvPr id="2" name="Titre 1"/>
          <p:cNvSpPr>
            <a:spLocks noGrp="1"/>
          </p:cNvSpPr>
          <p:nvPr>
            <p:ph type="title"/>
          </p:nvPr>
        </p:nvSpPr>
        <p:spPr>
          <a:xfrm>
            <a:off x="753544" y="93721"/>
            <a:ext cx="8390456" cy="1093355"/>
          </a:xfrm>
        </p:spPr>
        <p:txBody>
          <a:bodyPr>
            <a:normAutofit fontScale="90000"/>
          </a:bodyPr>
          <a:lstStyle/>
          <a:p>
            <a:r>
              <a:rPr lang="fr-FR" sz="3200" dirty="0">
                <a:latin typeface="Calibri" charset="0"/>
                <a:ea typeface="Arial" charset="0"/>
                <a:cs typeface="Arial" charset="0"/>
              </a:rPr>
              <a:t>MUTUALISATION DES MOYENS NUMERIQUES des INFRASTRUCTURES DE RECHERCHE : OBJECTIF 2020</a:t>
            </a:r>
            <a:endParaRPr lang="fr-FR" dirty="0"/>
          </a:p>
        </p:txBody>
      </p:sp>
      <p:sp>
        <p:nvSpPr>
          <p:cNvPr id="18" name="Rectangle à coins arrondis 17"/>
          <p:cNvSpPr/>
          <p:nvPr/>
        </p:nvSpPr>
        <p:spPr>
          <a:xfrm>
            <a:off x="2335853" y="3470712"/>
            <a:ext cx="3724986" cy="792711"/>
          </a:xfrm>
          <a:prstGeom prst="roundRect">
            <a:avLst/>
          </a:prstGeom>
          <a:solidFill>
            <a:srgbClr val="FF66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lstStyle/>
          <a:p>
            <a:r>
              <a:rPr lang="fr-FR" dirty="0"/>
              <a:t>e-infra de </a:t>
            </a:r>
            <a:r>
              <a:rPr lang="fr-FR" dirty="0" err="1"/>
              <a:t>serv</a:t>
            </a:r>
            <a:r>
              <a:rPr lang="fr-FR" dirty="0"/>
              <a:t>. info. en mode cloud  : France-Grilles, IFB, …</a:t>
            </a:r>
          </a:p>
        </p:txBody>
      </p:sp>
      <p:sp>
        <p:nvSpPr>
          <p:cNvPr id="21" name="Rectangle à coins arrondis 20"/>
          <p:cNvSpPr/>
          <p:nvPr/>
        </p:nvSpPr>
        <p:spPr>
          <a:xfrm>
            <a:off x="2354842" y="4263424"/>
            <a:ext cx="3705997" cy="716475"/>
          </a:xfrm>
          <a:prstGeom prst="roundRect">
            <a:avLst/>
          </a:prstGeom>
          <a:solidFill>
            <a:srgbClr val="FF0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lstStyle/>
          <a:p>
            <a:r>
              <a:rPr lang="fr-FR" dirty="0"/>
              <a:t>e-infra numériques : GENCI, CINES, CC-IN2P3, TGCC, IDRIS, </a:t>
            </a:r>
            <a:r>
              <a:rPr lang="fr-FR" dirty="0" err="1"/>
              <a:t>mésocentres</a:t>
            </a:r>
            <a:endParaRPr lang="fr-FR" dirty="0"/>
          </a:p>
        </p:txBody>
      </p:sp>
      <p:sp>
        <p:nvSpPr>
          <p:cNvPr id="34" name="Rectangle 33"/>
          <p:cNvSpPr/>
          <p:nvPr/>
        </p:nvSpPr>
        <p:spPr>
          <a:xfrm rot="16200000">
            <a:off x="4374316" y="1994371"/>
            <a:ext cx="1343308" cy="365363"/>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IR3</a:t>
            </a:r>
          </a:p>
        </p:txBody>
      </p:sp>
      <p:sp>
        <p:nvSpPr>
          <p:cNvPr id="36" name="Cylindre 35"/>
          <p:cNvSpPr/>
          <p:nvPr/>
        </p:nvSpPr>
        <p:spPr>
          <a:xfrm>
            <a:off x="1135819" y="4979899"/>
            <a:ext cx="1139149" cy="833055"/>
          </a:xfrm>
          <a:prstGeom prst="can">
            <a:avLst>
              <a:gd name="adj" fmla="val 28900"/>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à coins arrondis 23"/>
          <p:cNvSpPr/>
          <p:nvPr/>
        </p:nvSpPr>
        <p:spPr>
          <a:xfrm>
            <a:off x="2347243" y="4979900"/>
            <a:ext cx="3713596" cy="760822"/>
          </a:xfrm>
          <a:prstGeom prst="roundRect">
            <a:avLst/>
          </a:prstGeom>
          <a:solidFill>
            <a:schemeClr val="tx1">
              <a:lumMod val="75000"/>
              <a:lumOff val="2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lstStyle/>
          <a:p>
            <a:r>
              <a:rPr lang="fr-FR" dirty="0"/>
              <a:t>Infrastructures d’accueil : </a:t>
            </a:r>
          </a:p>
          <a:p>
            <a:r>
              <a:rPr lang="fr-FR" dirty="0"/>
              <a:t>4DCn + 15 </a:t>
            </a:r>
            <a:r>
              <a:rPr lang="fr-FR" dirty="0" err="1"/>
              <a:t>DCr</a:t>
            </a:r>
            <a:endParaRPr lang="fr-FR" dirty="0"/>
          </a:p>
        </p:txBody>
      </p:sp>
      <p:sp>
        <p:nvSpPr>
          <p:cNvPr id="37" name="Cylindre 36"/>
          <p:cNvSpPr/>
          <p:nvPr/>
        </p:nvSpPr>
        <p:spPr>
          <a:xfrm>
            <a:off x="1135814" y="4263423"/>
            <a:ext cx="1139149" cy="774765"/>
          </a:xfrm>
          <a:prstGeom prst="can">
            <a:avLst>
              <a:gd name="adj" fmla="val 2890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Cylindre 37"/>
          <p:cNvSpPr/>
          <p:nvPr/>
        </p:nvSpPr>
        <p:spPr>
          <a:xfrm>
            <a:off x="1135815" y="3430369"/>
            <a:ext cx="1139149" cy="833055"/>
          </a:xfrm>
          <a:prstGeom prst="can">
            <a:avLst>
              <a:gd name="adj" fmla="val 28900"/>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Cylindre 38"/>
          <p:cNvSpPr/>
          <p:nvPr/>
        </p:nvSpPr>
        <p:spPr>
          <a:xfrm>
            <a:off x="1135812" y="2597951"/>
            <a:ext cx="1139149" cy="833055"/>
          </a:xfrm>
          <a:prstGeom prst="can">
            <a:avLst>
              <a:gd name="adj" fmla="val 28900"/>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Rectangle 32"/>
          <p:cNvSpPr/>
          <p:nvPr/>
        </p:nvSpPr>
        <p:spPr>
          <a:xfrm rot="16200000">
            <a:off x="3379713" y="2001768"/>
            <a:ext cx="1334658" cy="365363"/>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a:t>IR1</a:t>
            </a:r>
          </a:p>
        </p:txBody>
      </p:sp>
      <p:sp>
        <p:nvSpPr>
          <p:cNvPr id="35" name="Rectangle 34"/>
          <p:cNvSpPr/>
          <p:nvPr/>
        </p:nvSpPr>
        <p:spPr>
          <a:xfrm rot="16200000">
            <a:off x="3875770" y="1994374"/>
            <a:ext cx="1343309" cy="365363"/>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a:t>IR2</a:t>
            </a:r>
          </a:p>
        </p:txBody>
      </p:sp>
      <p:grpSp>
        <p:nvGrpSpPr>
          <p:cNvPr id="25" name="Groupe 24"/>
          <p:cNvGrpSpPr/>
          <p:nvPr/>
        </p:nvGrpSpPr>
        <p:grpSpPr>
          <a:xfrm>
            <a:off x="6107723" y="2848706"/>
            <a:ext cx="1172308" cy="2892015"/>
            <a:chOff x="6107723" y="2686236"/>
            <a:chExt cx="1172308" cy="3054486"/>
          </a:xfrm>
        </p:grpSpPr>
        <p:sp>
          <p:nvSpPr>
            <p:cNvPr id="26" name="Accolade fermante 25"/>
            <p:cNvSpPr/>
            <p:nvPr/>
          </p:nvSpPr>
          <p:spPr>
            <a:xfrm>
              <a:off x="6400800" y="3470712"/>
              <a:ext cx="586154" cy="2270010"/>
            </a:xfrm>
            <a:prstGeom prst="rightBrace">
              <a:avLst/>
            </a:prstGeom>
            <a:ln>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7" name="Accolade fermante 26"/>
            <p:cNvSpPr/>
            <p:nvPr/>
          </p:nvSpPr>
          <p:spPr>
            <a:xfrm>
              <a:off x="6107723" y="4263422"/>
              <a:ext cx="586154" cy="147729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8" name="Accolade fermante 27"/>
            <p:cNvSpPr/>
            <p:nvPr/>
          </p:nvSpPr>
          <p:spPr>
            <a:xfrm>
              <a:off x="6693877" y="2686236"/>
              <a:ext cx="586154" cy="3039079"/>
            </a:xfrm>
            <a:prstGeom prst="rightBrace">
              <a:avLst/>
            </a:pr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29" name="ZoneTexte 28"/>
          <p:cNvSpPr txBox="1"/>
          <p:nvPr/>
        </p:nvSpPr>
        <p:spPr>
          <a:xfrm>
            <a:off x="7326923" y="3663257"/>
            <a:ext cx="1781908" cy="1477328"/>
          </a:xfrm>
          <a:prstGeom prst="rect">
            <a:avLst/>
          </a:prstGeom>
          <a:solidFill>
            <a:srgbClr val="1B8ED9"/>
          </a:solidFill>
        </p:spPr>
        <p:txBody>
          <a:bodyPr wrap="square" rtlCol="0">
            <a:spAutoFit/>
          </a:bodyPr>
          <a:lstStyle/>
          <a:p>
            <a:r>
              <a:rPr lang="fr-FR" dirty="0">
                <a:solidFill>
                  <a:schemeClr val="bg1"/>
                </a:solidFill>
              </a:rPr>
              <a:t>Plusieurs niveaux de mutualisation possibles</a:t>
            </a:r>
          </a:p>
          <a:p>
            <a:r>
              <a:rPr lang="fr-FR" dirty="0">
                <a:solidFill>
                  <a:schemeClr val="bg1"/>
                </a:solidFill>
              </a:rPr>
              <a:t> dans les DC</a:t>
            </a:r>
          </a:p>
        </p:txBody>
      </p:sp>
      <p:sp>
        <p:nvSpPr>
          <p:cNvPr id="30" name="Rectangle à coins arrondis 29">
            <a:extLst>
              <a:ext uri="{FF2B5EF4-FFF2-40B4-BE49-F238E27FC236}">
                <a16:creationId xmlns="" xmlns:a16="http://schemas.microsoft.com/office/drawing/2014/main" id="{7D54F25E-A691-4F48-96D0-E0E4C10F371C}"/>
              </a:ext>
            </a:extLst>
          </p:cNvPr>
          <p:cNvSpPr/>
          <p:nvPr/>
        </p:nvSpPr>
        <p:spPr>
          <a:xfrm>
            <a:off x="2345653" y="2453138"/>
            <a:ext cx="1696088" cy="471805"/>
          </a:xfrm>
          <a:prstGeom prst="roundRect">
            <a:avLst/>
          </a:prstGeom>
          <a:solidFill>
            <a:srgbClr val="008000"/>
          </a:solidFill>
          <a:ln>
            <a:solidFill>
              <a:srgbClr val="1B8ED9"/>
            </a:solidFill>
            <a:prstDash val="solid"/>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r>
              <a:rPr lang="fr-FR" sz="1400" dirty="0"/>
              <a:t>e-infra données et services cluster</a:t>
            </a:r>
          </a:p>
        </p:txBody>
      </p:sp>
      <p:sp>
        <p:nvSpPr>
          <p:cNvPr id="31" name="Rectangle à coins arrondis 30">
            <a:extLst>
              <a:ext uri="{FF2B5EF4-FFF2-40B4-BE49-F238E27FC236}">
                <a16:creationId xmlns="" xmlns:a16="http://schemas.microsoft.com/office/drawing/2014/main" id="{6D04423C-792B-9640-A0B3-77722EC8F3B1}"/>
              </a:ext>
            </a:extLst>
          </p:cNvPr>
          <p:cNvSpPr/>
          <p:nvPr/>
        </p:nvSpPr>
        <p:spPr>
          <a:xfrm>
            <a:off x="4381710" y="2453138"/>
            <a:ext cx="1972198" cy="454091"/>
          </a:xfrm>
          <a:prstGeom prst="roundRect">
            <a:avLst/>
          </a:prstGeom>
          <a:solidFill>
            <a:srgbClr val="008000"/>
          </a:solidFill>
          <a:ln>
            <a:solidFill>
              <a:srgbClr val="1B8ED9"/>
            </a:solidFill>
            <a:prstDash val="solid"/>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r>
              <a:rPr lang="fr-FR" sz="1400" dirty="0"/>
              <a:t>e-infra données et services cluster</a:t>
            </a:r>
          </a:p>
        </p:txBody>
      </p:sp>
    </p:spTree>
    <p:extLst>
      <p:ext uri="{BB962C8B-B14F-4D97-AF65-F5344CB8AC3E}">
        <p14:creationId xmlns:p14="http://schemas.microsoft.com/office/powerpoint/2010/main" val="148337303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2455" y="0"/>
            <a:ext cx="7997792" cy="1476295"/>
          </a:xfrm>
        </p:spPr>
        <p:txBody>
          <a:bodyPr>
            <a:normAutofit/>
          </a:bodyPr>
          <a:lstStyle/>
          <a:p>
            <a:r>
              <a:rPr lang="fr-FR" sz="3200" dirty="0">
                <a:solidFill>
                  <a:schemeClr val="tx1"/>
                </a:solidFill>
              </a:rPr>
              <a:t>2</a:t>
            </a:r>
            <a:r>
              <a:rPr lang="fr-FR" sz="3200" dirty="0" smtClean="0">
                <a:solidFill>
                  <a:schemeClr val="tx1"/>
                </a:solidFill>
              </a:rPr>
              <a:t>.  Contexte national</a:t>
            </a:r>
            <a:endParaRPr lang="fr-FR" dirty="0"/>
          </a:p>
        </p:txBody>
      </p:sp>
      <p:sp>
        <p:nvSpPr>
          <p:cNvPr id="7" name="Espace réservé du numéro de diapositive 5"/>
          <p:cNvSpPr>
            <a:spLocks noGrp="1"/>
          </p:cNvSpPr>
          <p:nvPr>
            <p:ph type="sldNum" sz="quarter" idx="12"/>
          </p:nvPr>
        </p:nvSpPr>
        <p:spPr>
          <a:xfrm>
            <a:off x="8223422" y="6356350"/>
            <a:ext cx="403878" cy="365125"/>
          </a:xfrm>
        </p:spPr>
        <p:txBody>
          <a:bodyPr/>
          <a:lstStyle/>
          <a:p>
            <a:fld id="{1FC8907D-B208-DC44-82F5-2940ECA1C9FA}" type="slidenum">
              <a:rPr lang="fr-FR" smtClean="0"/>
              <a:t>4</a:t>
            </a:fld>
            <a:endParaRPr lang="fr-FR" dirty="0"/>
          </a:p>
        </p:txBody>
      </p:sp>
      <p:sp>
        <p:nvSpPr>
          <p:cNvPr id="5" name="Espace réservé du contenu 4"/>
          <p:cNvSpPr>
            <a:spLocks noGrp="1"/>
          </p:cNvSpPr>
          <p:nvPr>
            <p:ph idx="1"/>
          </p:nvPr>
        </p:nvSpPr>
        <p:spPr/>
        <p:txBody>
          <a:bodyPr/>
          <a:lstStyle/>
          <a:p>
            <a:pPr marL="0" lvl="2">
              <a:buSzPct val="100000"/>
            </a:pPr>
            <a:r>
              <a:rPr lang="fr-FR" dirty="0" smtClean="0"/>
              <a:t>Démarche de modernisation des infrastructures et services numériques ESRI</a:t>
            </a:r>
            <a:endParaRPr lang="fr-FR" sz="2400" dirty="0">
              <a:solidFill>
                <a:schemeClr val="tx1"/>
              </a:solidFill>
            </a:endParaRPr>
          </a:p>
          <a:p>
            <a:pPr marL="0" indent="0">
              <a:buNone/>
            </a:pPr>
            <a:r>
              <a:rPr lang="fr-FR" dirty="0" smtClean="0"/>
              <a:t> </a:t>
            </a:r>
            <a:endParaRPr lang="fr-FR" dirty="0"/>
          </a:p>
        </p:txBody>
      </p:sp>
    </p:spTree>
    <p:extLst>
      <p:ext uri="{BB962C8B-B14F-4D97-AF65-F5344CB8AC3E}">
        <p14:creationId xmlns:p14="http://schemas.microsoft.com/office/powerpoint/2010/main" val="1450607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3"/>
          <a:stretch>
            <a:fillRect/>
          </a:stretch>
        </p:blipFill>
        <p:spPr>
          <a:xfrm>
            <a:off x="15880" y="5664"/>
            <a:ext cx="1834185" cy="2420625"/>
          </a:xfrm>
          <a:prstGeom prst="rect">
            <a:avLst/>
          </a:prstGeom>
          <a:solidFill>
            <a:schemeClr val="accent6">
              <a:lumMod val="20000"/>
              <a:lumOff val="80000"/>
            </a:schemeClr>
          </a:solidFill>
          <a:ln w="31750">
            <a:gradFill flip="none" rotWithShape="1">
              <a:gsLst>
                <a:gs pos="0">
                  <a:schemeClr val="accent1"/>
                </a:gs>
                <a:gs pos="100000">
                  <a:prstClr val="white"/>
                </a:gs>
              </a:gsLst>
              <a:lin ang="10440000" scaled="0"/>
              <a:tileRect/>
            </a:gradFill>
            <a:round/>
          </a:ln>
          <a:effectLst/>
        </p:spPr>
      </p:pic>
      <p:sp>
        <p:nvSpPr>
          <p:cNvPr id="6" name="Rectangle 5"/>
          <p:cNvSpPr/>
          <p:nvPr/>
        </p:nvSpPr>
        <p:spPr>
          <a:xfrm>
            <a:off x="2089588" y="0"/>
            <a:ext cx="6334416" cy="830997"/>
          </a:xfrm>
          <a:prstGeom prst="rect">
            <a:avLst/>
          </a:prstGeom>
        </p:spPr>
        <p:txBody>
          <a:bodyPr wrap="square">
            <a:spAutoFit/>
          </a:bodyPr>
          <a:lstStyle/>
          <a:p>
            <a:r>
              <a:rPr lang="fr-FR" sz="2400" cap="all" dirty="0" smtClean="0">
                <a:solidFill>
                  <a:srgbClr val="1F497D">
                    <a:lumMod val="60000"/>
                    <a:lumOff val="40000"/>
                  </a:srgbClr>
                </a:solidFill>
                <a:ea typeface="+mj-ea"/>
                <a:cs typeface="+mj-cs"/>
              </a:rPr>
              <a:t>un plan adopté</a:t>
            </a:r>
            <a:r>
              <a:rPr lang="fr-FR" sz="2400" cap="all" dirty="0">
                <a:solidFill>
                  <a:srgbClr val="1F497D">
                    <a:lumMod val="60000"/>
                    <a:lumOff val="40000"/>
                  </a:srgbClr>
                </a:solidFill>
                <a:ea typeface="+mj-ea"/>
                <a:cs typeface="+mj-cs"/>
              </a:rPr>
              <a:t> </a:t>
            </a:r>
            <a:r>
              <a:rPr lang="fr-FR" sz="2400" cap="all" dirty="0" smtClean="0">
                <a:solidFill>
                  <a:srgbClr val="1F497D">
                    <a:lumMod val="60000"/>
                    <a:lumOff val="40000"/>
                  </a:srgbClr>
                </a:solidFill>
                <a:ea typeface="+mj-ea"/>
                <a:cs typeface="+mj-cs"/>
              </a:rPr>
              <a:t>en novembre 2015</a:t>
            </a:r>
          </a:p>
          <a:p>
            <a:r>
              <a:rPr lang="fr-FR" sz="2400" cap="all" dirty="0" smtClean="0">
                <a:solidFill>
                  <a:srgbClr val="1F497D">
                    <a:lumMod val="60000"/>
                    <a:lumOff val="40000"/>
                  </a:srgbClr>
                </a:solidFill>
                <a:ea typeface="+mj-ea"/>
                <a:cs typeface="+mj-cs"/>
              </a:rPr>
              <a:t>INFRANUM</a:t>
            </a:r>
            <a:endParaRPr lang="fr-FR" sz="2400" dirty="0"/>
          </a:p>
        </p:txBody>
      </p:sp>
      <p:sp>
        <p:nvSpPr>
          <p:cNvPr id="7" name="Rectangle 3"/>
          <p:cNvSpPr txBox="1">
            <a:spLocks noChangeArrowheads="1"/>
          </p:cNvSpPr>
          <p:nvPr/>
        </p:nvSpPr>
        <p:spPr bwMode="gray">
          <a:xfrm>
            <a:off x="755650" y="1625782"/>
            <a:ext cx="7993063"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ts val="600"/>
              </a:spcBef>
              <a:spcAft>
                <a:spcPts val="600"/>
              </a:spcAft>
              <a:buClr>
                <a:schemeClr val="hlink"/>
              </a:buClr>
            </a:pPr>
            <a:r>
              <a:rPr lang="fr-FR" sz="1600" dirty="0">
                <a:solidFill>
                  <a:srgbClr val="FF6600"/>
                </a:solidFill>
                <a:latin typeface="Calibri" charset="0"/>
                <a:cs typeface="Arial" charset="0"/>
              </a:rPr>
              <a:t>R01 : Se doter d’une organisation décisionnelle agile intégrant une vision globale du numérique</a:t>
            </a:r>
          </a:p>
          <a:p>
            <a:pPr>
              <a:lnSpc>
                <a:spcPct val="80000"/>
              </a:lnSpc>
              <a:spcBef>
                <a:spcPts val="600"/>
              </a:spcBef>
              <a:spcAft>
                <a:spcPts val="600"/>
              </a:spcAft>
              <a:buClr>
                <a:schemeClr val="hlink"/>
              </a:buClr>
            </a:pPr>
            <a:r>
              <a:rPr lang="fr-FR" sz="1600" dirty="0">
                <a:solidFill>
                  <a:srgbClr val="FF6600"/>
                </a:solidFill>
                <a:latin typeface="Calibri" charset="0"/>
                <a:cs typeface="Arial" charset="0"/>
              </a:rPr>
              <a:t>R02 : Élaborer un schéma stratégique national des </a:t>
            </a:r>
            <a:r>
              <a:rPr lang="fr-FR" sz="1600" dirty="0" err="1">
                <a:solidFill>
                  <a:srgbClr val="FF6600"/>
                </a:solidFill>
                <a:latin typeface="Calibri" charset="0"/>
                <a:cs typeface="Arial" charset="0"/>
              </a:rPr>
              <a:t>Datacenters</a:t>
            </a:r>
            <a:r>
              <a:rPr lang="fr-FR" sz="1600" dirty="0">
                <a:solidFill>
                  <a:srgbClr val="FF6600"/>
                </a:solidFill>
                <a:latin typeface="Calibri" charset="0"/>
                <a:cs typeface="Arial" charset="0"/>
              </a:rPr>
              <a:t> pour l’ESR</a:t>
            </a:r>
          </a:p>
          <a:p>
            <a:pPr>
              <a:lnSpc>
                <a:spcPct val="80000"/>
              </a:lnSpc>
              <a:spcBef>
                <a:spcPts val="600"/>
              </a:spcBef>
              <a:spcAft>
                <a:spcPts val="600"/>
              </a:spcAft>
              <a:buClr>
                <a:schemeClr val="hlink"/>
              </a:buClr>
            </a:pPr>
            <a:r>
              <a:rPr lang="fr-FR" sz="1600" dirty="0">
                <a:solidFill>
                  <a:srgbClr val="FF6600"/>
                </a:solidFill>
                <a:latin typeface="Calibri" charset="0"/>
                <a:cs typeface="Arial" charset="0"/>
              </a:rPr>
              <a:t>R03 : Rationaliser les infrastructures d’accueil et d’interconnexion au niveau national</a:t>
            </a:r>
          </a:p>
          <a:p>
            <a:pPr>
              <a:lnSpc>
                <a:spcPct val="80000"/>
              </a:lnSpc>
              <a:spcBef>
                <a:spcPts val="600"/>
              </a:spcBef>
              <a:spcAft>
                <a:spcPts val="600"/>
              </a:spcAft>
              <a:buClr>
                <a:schemeClr val="hlink"/>
              </a:buClr>
            </a:pPr>
            <a:r>
              <a:rPr lang="fr-FR" sz="1600" dirty="0">
                <a:solidFill>
                  <a:srgbClr val="FF6600"/>
                </a:solidFill>
                <a:latin typeface="Calibri" charset="0"/>
                <a:cs typeface="Arial" charset="0"/>
              </a:rPr>
              <a:t>R04 : Rationaliser les infrastructures d’accueil au niveau régional</a:t>
            </a:r>
          </a:p>
        </p:txBody>
      </p:sp>
      <p:sp>
        <p:nvSpPr>
          <p:cNvPr id="8" name="Rectangle 3"/>
          <p:cNvSpPr txBox="1">
            <a:spLocks noChangeArrowheads="1"/>
          </p:cNvSpPr>
          <p:nvPr/>
        </p:nvSpPr>
        <p:spPr bwMode="gray">
          <a:xfrm>
            <a:off x="755650" y="3210107"/>
            <a:ext cx="76676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ts val="600"/>
              </a:spcBef>
              <a:spcAft>
                <a:spcPts val="600"/>
              </a:spcAft>
              <a:buClr>
                <a:schemeClr val="hlink"/>
              </a:buClr>
            </a:pPr>
            <a:r>
              <a:rPr lang="fr-FR" sz="1600" dirty="0">
                <a:solidFill>
                  <a:srgbClr val="008000"/>
                </a:solidFill>
                <a:latin typeface="Calibri" charset="0"/>
                <a:cs typeface="Arial" charset="0"/>
              </a:rPr>
              <a:t>R05 : Développer une offre d’infrastructure Cloud pour les usagers de l’ESR</a:t>
            </a:r>
          </a:p>
          <a:p>
            <a:pPr>
              <a:lnSpc>
                <a:spcPct val="80000"/>
              </a:lnSpc>
              <a:spcBef>
                <a:spcPts val="600"/>
              </a:spcBef>
              <a:spcAft>
                <a:spcPts val="600"/>
              </a:spcAft>
              <a:buClr>
                <a:schemeClr val="hlink"/>
              </a:buClr>
            </a:pPr>
            <a:r>
              <a:rPr lang="fr-FR" sz="1600" dirty="0">
                <a:solidFill>
                  <a:srgbClr val="008000"/>
                </a:solidFill>
                <a:latin typeface="Calibri" charset="0"/>
                <a:cs typeface="Arial" charset="0"/>
              </a:rPr>
              <a:t>R06 : Proposer une offre nationale pour la gestion des données adaptée à chaque usage</a:t>
            </a:r>
          </a:p>
          <a:p>
            <a:pPr>
              <a:lnSpc>
                <a:spcPct val="80000"/>
              </a:lnSpc>
              <a:spcBef>
                <a:spcPts val="600"/>
              </a:spcBef>
              <a:spcAft>
                <a:spcPts val="600"/>
              </a:spcAft>
              <a:buClr>
                <a:schemeClr val="hlink"/>
              </a:buClr>
            </a:pPr>
            <a:r>
              <a:rPr lang="fr-FR" sz="1600" dirty="0">
                <a:solidFill>
                  <a:srgbClr val="008000"/>
                </a:solidFill>
                <a:latin typeface="Calibri" charset="0"/>
                <a:cs typeface="Arial" charset="0"/>
              </a:rPr>
              <a:t>R07 : Proposer un environnement numérique de travail adapté à chaque usager</a:t>
            </a:r>
          </a:p>
        </p:txBody>
      </p:sp>
      <p:sp>
        <p:nvSpPr>
          <p:cNvPr id="9" name="Rectangle 3"/>
          <p:cNvSpPr txBox="1">
            <a:spLocks noChangeArrowheads="1"/>
          </p:cNvSpPr>
          <p:nvPr/>
        </p:nvSpPr>
        <p:spPr bwMode="gray">
          <a:xfrm>
            <a:off x="755650" y="4434069"/>
            <a:ext cx="76676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ts val="600"/>
              </a:spcBef>
              <a:spcAft>
                <a:spcPts val="600"/>
              </a:spcAft>
              <a:buClr>
                <a:schemeClr val="hlink"/>
              </a:buClr>
            </a:pPr>
            <a:r>
              <a:rPr lang="fr-FR" sz="1600" dirty="0">
                <a:solidFill>
                  <a:srgbClr val="FF0000"/>
                </a:solidFill>
                <a:latin typeface="Calibri" charset="0"/>
                <a:cs typeface="Arial" charset="0"/>
              </a:rPr>
              <a:t>R08 : Sécuriser le réseau des plateformes nationales et régionales </a:t>
            </a:r>
          </a:p>
          <a:p>
            <a:pPr>
              <a:spcBef>
                <a:spcPts val="600"/>
              </a:spcBef>
              <a:spcAft>
                <a:spcPts val="600"/>
              </a:spcAft>
              <a:buClr>
                <a:schemeClr val="hlink"/>
              </a:buClr>
            </a:pPr>
            <a:r>
              <a:rPr lang="fr-FR" sz="1600" dirty="0">
                <a:solidFill>
                  <a:srgbClr val="FF0000"/>
                </a:solidFill>
                <a:latin typeface="Calibri" charset="0"/>
                <a:cs typeface="Arial" charset="0"/>
              </a:rPr>
              <a:t>R09 : Sécuriser les services de Cloud </a:t>
            </a:r>
            <a:r>
              <a:rPr lang="fr-FR" sz="1600" dirty="0" err="1">
                <a:solidFill>
                  <a:srgbClr val="FF0000"/>
                </a:solidFill>
                <a:latin typeface="Calibri" charset="0"/>
                <a:cs typeface="Arial" charset="0"/>
              </a:rPr>
              <a:t>computing</a:t>
            </a:r>
            <a:r>
              <a:rPr lang="fr-FR" sz="1600" dirty="0">
                <a:solidFill>
                  <a:srgbClr val="FF0000"/>
                </a:solidFill>
                <a:latin typeface="Calibri" charset="0"/>
                <a:cs typeface="Arial" charset="0"/>
              </a:rPr>
              <a:t> </a:t>
            </a:r>
          </a:p>
        </p:txBody>
      </p:sp>
      <p:sp>
        <p:nvSpPr>
          <p:cNvPr id="10" name="Rectangle 3"/>
          <p:cNvSpPr txBox="1">
            <a:spLocks noChangeArrowheads="1"/>
          </p:cNvSpPr>
          <p:nvPr/>
        </p:nvSpPr>
        <p:spPr bwMode="gray">
          <a:xfrm>
            <a:off x="755650" y="5380219"/>
            <a:ext cx="8061325"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ts val="600"/>
              </a:spcBef>
              <a:spcAft>
                <a:spcPts val="600"/>
              </a:spcAft>
              <a:buClr>
                <a:schemeClr val="hlink"/>
              </a:buClr>
            </a:pPr>
            <a:r>
              <a:rPr lang="fr-FR" sz="1600">
                <a:solidFill>
                  <a:srgbClr val="3366FF"/>
                </a:solidFill>
                <a:latin typeface="Calibri" charset="0"/>
                <a:cs typeface="Arial" charset="0"/>
              </a:rPr>
              <a:t>R10 : Soutenir l’embauche de personnel dédié au numérique dans les établissements de l’ESR </a:t>
            </a:r>
          </a:p>
          <a:p>
            <a:pPr>
              <a:spcBef>
                <a:spcPts val="600"/>
              </a:spcBef>
              <a:spcAft>
                <a:spcPts val="600"/>
              </a:spcAft>
              <a:buClr>
                <a:schemeClr val="hlink"/>
              </a:buClr>
            </a:pPr>
            <a:r>
              <a:rPr lang="fr-FR" sz="1600">
                <a:solidFill>
                  <a:srgbClr val="3366FF"/>
                </a:solidFill>
                <a:latin typeface="Calibri" charset="0"/>
                <a:cs typeface="Arial" charset="0"/>
              </a:rPr>
              <a:t>R11 : Accompagner les établissements de l’ESR dans la conduite du changement induite par la transformation numérique</a:t>
            </a:r>
          </a:p>
        </p:txBody>
      </p:sp>
      <p:sp>
        <p:nvSpPr>
          <p:cNvPr id="11" name="ZoneTexte 1"/>
          <p:cNvSpPr txBox="1">
            <a:spLocks noChangeArrowheads="1"/>
          </p:cNvSpPr>
          <p:nvPr/>
        </p:nvSpPr>
        <p:spPr bwMode="auto">
          <a:xfrm>
            <a:off x="1403350" y="1328919"/>
            <a:ext cx="5845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i="1" dirty="0">
                <a:solidFill>
                  <a:srgbClr val="FF6600"/>
                </a:solidFill>
              </a:rPr>
              <a:t>Gouvernance et stratégie du numérique pour l’ESR</a:t>
            </a:r>
          </a:p>
        </p:txBody>
      </p:sp>
      <p:sp>
        <p:nvSpPr>
          <p:cNvPr id="12" name="ZoneTexte 8"/>
          <p:cNvSpPr txBox="1">
            <a:spLocks noChangeArrowheads="1"/>
          </p:cNvSpPr>
          <p:nvPr/>
        </p:nvSpPr>
        <p:spPr bwMode="auto">
          <a:xfrm>
            <a:off x="3278188" y="2913244"/>
            <a:ext cx="210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i="1">
                <a:solidFill>
                  <a:srgbClr val="008000"/>
                </a:solidFill>
              </a:rPr>
              <a:t>Offre de services</a:t>
            </a:r>
          </a:p>
        </p:txBody>
      </p:sp>
      <p:sp>
        <p:nvSpPr>
          <p:cNvPr id="13" name="ZoneTexte 9"/>
          <p:cNvSpPr txBox="1">
            <a:spLocks noChangeArrowheads="1"/>
          </p:cNvSpPr>
          <p:nvPr/>
        </p:nvSpPr>
        <p:spPr bwMode="auto">
          <a:xfrm>
            <a:off x="3756025" y="4146732"/>
            <a:ext cx="11509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i="1">
                <a:solidFill>
                  <a:srgbClr val="FF6600"/>
                </a:solidFill>
              </a:rPr>
              <a:t>Sécurité</a:t>
            </a:r>
          </a:p>
        </p:txBody>
      </p:sp>
      <p:sp>
        <p:nvSpPr>
          <p:cNvPr id="14" name="ZoneTexte 10"/>
          <p:cNvSpPr txBox="1">
            <a:spLocks noChangeArrowheads="1"/>
          </p:cNvSpPr>
          <p:nvPr/>
        </p:nvSpPr>
        <p:spPr bwMode="auto">
          <a:xfrm>
            <a:off x="3209925" y="5083357"/>
            <a:ext cx="2243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i="1">
                <a:solidFill>
                  <a:srgbClr val="3366FF"/>
                </a:solidFill>
              </a:rPr>
              <a:t>Accompagnement</a:t>
            </a:r>
          </a:p>
        </p:txBody>
      </p:sp>
    </p:spTree>
    <p:extLst>
      <p:ext uri="{BB962C8B-B14F-4D97-AF65-F5344CB8AC3E}">
        <p14:creationId xmlns:p14="http://schemas.microsoft.com/office/powerpoint/2010/main" val="96780526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323529" y="1844824"/>
            <a:ext cx="2891826" cy="3816424"/>
          </a:xfrm>
          <a:prstGeom prst="rect">
            <a:avLst/>
          </a:prstGeom>
          <a:solidFill>
            <a:schemeClr val="accent6">
              <a:lumMod val="20000"/>
              <a:lumOff val="80000"/>
            </a:schemeClr>
          </a:solidFill>
          <a:ln w="31750">
            <a:gradFill flip="none" rotWithShape="1">
              <a:gsLst>
                <a:gs pos="0">
                  <a:schemeClr val="accent1"/>
                </a:gs>
                <a:gs pos="100000">
                  <a:prstClr val="white"/>
                </a:gs>
              </a:gsLst>
              <a:lin ang="10440000" scaled="0"/>
              <a:tileRect/>
            </a:gradFill>
            <a:round/>
          </a:ln>
          <a:effectLst/>
        </p:spPr>
      </p:pic>
      <p:sp>
        <p:nvSpPr>
          <p:cNvPr id="4" name="Rectangle 3"/>
          <p:cNvSpPr txBox="1">
            <a:spLocks noChangeArrowheads="1"/>
          </p:cNvSpPr>
          <p:nvPr/>
        </p:nvSpPr>
        <p:spPr bwMode="gray">
          <a:xfrm>
            <a:off x="3215355" y="1342239"/>
            <a:ext cx="5801053" cy="544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0825" indent="-250825" eaLnBrk="0" hangingPunct="0">
              <a:defRPr sz="2400">
                <a:solidFill>
                  <a:schemeClr val="tx1"/>
                </a:solidFill>
                <a:latin typeface="Arial" charset="0"/>
                <a:ea typeface="ＭＳ Ｐゴシック" charset="0"/>
                <a:cs typeface="ＭＳ Ｐゴシック" charset="0"/>
              </a:defRPr>
            </a:lvl1pPr>
            <a:lvl2pPr marL="423863" indent="-1714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lnSpc>
                <a:spcPct val="80000"/>
              </a:lnSpc>
              <a:spcBef>
                <a:spcPct val="60000"/>
              </a:spcBef>
              <a:spcAft>
                <a:spcPct val="40000"/>
              </a:spcAft>
              <a:buClr>
                <a:schemeClr val="hlink"/>
              </a:buClr>
            </a:pPr>
            <a:r>
              <a:rPr lang="fr-FR" sz="1400" dirty="0" smtClean="0">
                <a:solidFill>
                  <a:srgbClr val="000000"/>
                </a:solidFill>
                <a:latin typeface="Calibri" charset="0"/>
                <a:cs typeface="Arial" charset="0"/>
              </a:rPr>
              <a:t>Les 4 centres de calcul deviennent des </a:t>
            </a:r>
            <a:r>
              <a:rPr lang="fr-FR" sz="1400" dirty="0" err="1" smtClean="0">
                <a:solidFill>
                  <a:srgbClr val="000000"/>
                </a:solidFill>
                <a:latin typeface="Calibri" charset="0"/>
                <a:cs typeface="Arial" charset="0"/>
              </a:rPr>
              <a:t>datacenters</a:t>
            </a:r>
            <a:r>
              <a:rPr lang="fr-FR" sz="1400" dirty="0" smtClean="0">
                <a:solidFill>
                  <a:srgbClr val="000000"/>
                </a:solidFill>
                <a:latin typeface="Calibri" charset="0"/>
                <a:cs typeface="Arial" charset="0"/>
              </a:rPr>
              <a:t> nationaux (22 mars 2016)</a:t>
            </a:r>
          </a:p>
          <a:p>
            <a:pPr marL="538163" lvl="1" indent="-285750">
              <a:lnSpc>
                <a:spcPct val="80000"/>
              </a:lnSpc>
              <a:spcBef>
                <a:spcPct val="60000"/>
              </a:spcBef>
              <a:spcAft>
                <a:spcPct val="40000"/>
              </a:spcAft>
              <a:buClr>
                <a:schemeClr val="hlink"/>
              </a:buClr>
              <a:buFont typeface="Wingdings" panose="05000000000000000000" pitchFamily="2" charset="2"/>
              <a:buChar char="q"/>
            </a:pPr>
            <a:r>
              <a:rPr lang="fr-FR" sz="1400" dirty="0" smtClean="0">
                <a:solidFill>
                  <a:srgbClr val="000000"/>
                </a:solidFill>
                <a:latin typeface="Calibri" charset="0"/>
                <a:cs typeface="Arial" charset="0"/>
              </a:rPr>
              <a:t>Extension des missions de GENCI au stockage Modification  des statuts (CA GENCI 13 juin 2016)</a:t>
            </a:r>
          </a:p>
          <a:p>
            <a:pPr marL="538163" lvl="1" indent="-285750">
              <a:lnSpc>
                <a:spcPct val="80000"/>
              </a:lnSpc>
              <a:spcBef>
                <a:spcPts val="600"/>
              </a:spcBef>
              <a:spcAft>
                <a:spcPts val="600"/>
              </a:spcAft>
              <a:buClr>
                <a:schemeClr val="hlink"/>
              </a:buClr>
              <a:buFont typeface="Wingdings" panose="05000000000000000000" pitchFamily="2" charset="2"/>
              <a:buChar char="q"/>
            </a:pPr>
            <a:r>
              <a:rPr lang="fr-FR" sz="1400" dirty="0" smtClean="0">
                <a:solidFill>
                  <a:srgbClr val="000000"/>
                </a:solidFill>
                <a:latin typeface="Calibri" charset="0"/>
                <a:cs typeface="Arial" charset="0"/>
              </a:rPr>
              <a:t>Accompagnement </a:t>
            </a:r>
            <a:r>
              <a:rPr lang="fr-FR" sz="1400" dirty="0">
                <a:solidFill>
                  <a:srgbClr val="000000"/>
                </a:solidFill>
                <a:latin typeface="Calibri" charset="0"/>
                <a:cs typeface="Arial" charset="0"/>
              </a:rPr>
              <a:t>RENATER </a:t>
            </a:r>
            <a:r>
              <a:rPr lang="fr-FR" sz="1400" dirty="0" smtClean="0">
                <a:solidFill>
                  <a:srgbClr val="000000"/>
                </a:solidFill>
                <a:latin typeface="Calibri" charset="0"/>
                <a:cs typeface="Arial" charset="0"/>
              </a:rPr>
              <a:t>schéma stratégique 2017-2020</a:t>
            </a:r>
            <a:br>
              <a:rPr lang="fr-FR" sz="1400" dirty="0" smtClean="0">
                <a:solidFill>
                  <a:srgbClr val="000000"/>
                </a:solidFill>
                <a:latin typeface="Calibri" charset="0"/>
                <a:cs typeface="Arial" charset="0"/>
              </a:rPr>
            </a:br>
            <a:r>
              <a:rPr lang="fr-FR" sz="1400" dirty="0" smtClean="0">
                <a:solidFill>
                  <a:srgbClr val="000000"/>
                </a:solidFill>
                <a:latin typeface="Calibri" charset="0"/>
                <a:cs typeface="Arial" charset="0"/>
              </a:rPr>
              <a:t>(CA </a:t>
            </a:r>
            <a:r>
              <a:rPr lang="fr-FR" sz="1400" dirty="0" err="1" smtClean="0">
                <a:solidFill>
                  <a:srgbClr val="000000"/>
                </a:solidFill>
                <a:latin typeface="Calibri" charset="0"/>
                <a:cs typeface="Arial" charset="0"/>
              </a:rPr>
              <a:t>Renater</a:t>
            </a:r>
            <a:r>
              <a:rPr lang="fr-FR" sz="1400" dirty="0" smtClean="0">
                <a:solidFill>
                  <a:srgbClr val="000000"/>
                </a:solidFill>
                <a:latin typeface="Calibri" charset="0"/>
                <a:cs typeface="Arial" charset="0"/>
              </a:rPr>
              <a:t> Juin 2017)</a:t>
            </a:r>
          </a:p>
          <a:p>
            <a:pPr marL="538163" lvl="1" indent="-285750">
              <a:lnSpc>
                <a:spcPct val="80000"/>
              </a:lnSpc>
              <a:spcBef>
                <a:spcPts val="600"/>
              </a:spcBef>
              <a:spcAft>
                <a:spcPts val="600"/>
              </a:spcAft>
              <a:buClr>
                <a:schemeClr val="hlink"/>
              </a:buClr>
              <a:buFont typeface="Wingdings" panose="05000000000000000000" pitchFamily="2" charset="2"/>
              <a:buChar char="q"/>
            </a:pPr>
            <a:r>
              <a:rPr lang="fr-FR" sz="1400" dirty="0" smtClean="0">
                <a:solidFill>
                  <a:srgbClr val="000000"/>
                </a:solidFill>
                <a:latin typeface="Calibri" charset="0"/>
                <a:cs typeface="Arial" charset="0"/>
              </a:rPr>
              <a:t>Démarche de labellisation de </a:t>
            </a:r>
            <a:r>
              <a:rPr lang="fr-FR" sz="1400" dirty="0" err="1" smtClean="0">
                <a:solidFill>
                  <a:srgbClr val="000000"/>
                </a:solidFill>
                <a:latin typeface="Calibri" charset="0"/>
                <a:cs typeface="Arial" charset="0"/>
              </a:rPr>
              <a:t>datacenters</a:t>
            </a:r>
            <a:r>
              <a:rPr lang="fr-FR" sz="1400" dirty="0" smtClean="0">
                <a:solidFill>
                  <a:srgbClr val="000000"/>
                </a:solidFill>
                <a:latin typeface="Calibri" charset="0"/>
                <a:cs typeface="Arial" charset="0"/>
              </a:rPr>
              <a:t> régionaux  (24 novembre 2016) </a:t>
            </a:r>
          </a:p>
          <a:p>
            <a:pPr marL="538163" lvl="1" indent="-285750">
              <a:lnSpc>
                <a:spcPct val="80000"/>
              </a:lnSpc>
              <a:spcBef>
                <a:spcPts val="600"/>
              </a:spcBef>
              <a:spcAft>
                <a:spcPts val="600"/>
              </a:spcAft>
              <a:buClr>
                <a:schemeClr val="hlink"/>
              </a:buClr>
              <a:buFont typeface="Wingdings" panose="05000000000000000000" pitchFamily="2" charset="2"/>
              <a:buChar char="q"/>
            </a:pPr>
            <a:r>
              <a:rPr lang="fr-FR" sz="1400" dirty="0">
                <a:solidFill>
                  <a:srgbClr val="000000"/>
                </a:solidFill>
                <a:latin typeface="Calibri" charset="0"/>
                <a:cs typeface="Arial" charset="0"/>
              </a:rPr>
              <a:t>L</a:t>
            </a:r>
            <a:r>
              <a:rPr lang="fr-FR" sz="1400" dirty="0" smtClean="0">
                <a:solidFill>
                  <a:srgbClr val="000000"/>
                </a:solidFill>
                <a:latin typeface="Calibri" charset="0"/>
                <a:cs typeface="Arial" charset="0"/>
              </a:rPr>
              <a:t>ettre de mission et composition du comité de labellisation  (24 novembre 2016)</a:t>
            </a:r>
          </a:p>
          <a:p>
            <a:pPr marL="538163" lvl="1" indent="-285750">
              <a:lnSpc>
                <a:spcPct val="80000"/>
              </a:lnSpc>
              <a:spcBef>
                <a:spcPts val="600"/>
              </a:spcBef>
              <a:spcAft>
                <a:spcPts val="600"/>
              </a:spcAft>
              <a:buClr>
                <a:schemeClr val="hlink"/>
              </a:buClr>
              <a:buFont typeface="Wingdings" panose="05000000000000000000" pitchFamily="2" charset="2"/>
              <a:buChar char="q"/>
            </a:pPr>
            <a:r>
              <a:rPr lang="fr-FR" sz="1400" dirty="0" smtClean="0">
                <a:solidFill>
                  <a:srgbClr val="000000"/>
                </a:solidFill>
                <a:latin typeface="Calibri" charset="0"/>
                <a:cs typeface="Arial" charset="0"/>
              </a:rPr>
              <a:t>Validation du cahier des charges  de la  phase pilote 2017 de labellisation (22 mars 2017</a:t>
            </a:r>
            <a:r>
              <a:rPr lang="fr-FR" sz="2000" dirty="0" smtClean="0">
                <a:solidFill>
                  <a:srgbClr val="000000"/>
                </a:solidFill>
                <a:latin typeface="Calibri" charset="0"/>
                <a:cs typeface="Arial" charset="0"/>
              </a:rPr>
              <a:t>)</a:t>
            </a:r>
          </a:p>
          <a:p>
            <a:pPr marL="538163" lvl="1" indent="-285750">
              <a:lnSpc>
                <a:spcPct val="80000"/>
              </a:lnSpc>
              <a:spcBef>
                <a:spcPts val="600"/>
              </a:spcBef>
              <a:spcAft>
                <a:spcPts val="600"/>
              </a:spcAft>
              <a:buClr>
                <a:schemeClr val="hlink"/>
              </a:buClr>
              <a:buFont typeface="Wingdings" panose="05000000000000000000" pitchFamily="2" charset="2"/>
              <a:buChar char="q"/>
            </a:pPr>
            <a:r>
              <a:rPr lang="fr-FR" sz="1400" dirty="0" smtClean="0">
                <a:solidFill>
                  <a:srgbClr val="000000"/>
                </a:solidFill>
                <a:latin typeface="Calibri" charset="0"/>
                <a:cs typeface="Arial" charset="0"/>
              </a:rPr>
              <a:t>Phase pilote de labellisation (vague 1)</a:t>
            </a:r>
          </a:p>
          <a:p>
            <a:pPr lvl="1" indent="0">
              <a:lnSpc>
                <a:spcPct val="80000"/>
              </a:lnSpc>
              <a:spcBef>
                <a:spcPts val="600"/>
              </a:spcBef>
              <a:spcAft>
                <a:spcPts val="600"/>
              </a:spcAft>
              <a:buClr>
                <a:schemeClr val="hlink"/>
              </a:buClr>
              <a:buFont typeface="Wingdings" charset="0"/>
              <a:buChar char="n"/>
            </a:pPr>
            <a:r>
              <a:rPr lang="is-IS" sz="1400" dirty="0" smtClean="0">
                <a:solidFill>
                  <a:srgbClr val="000000"/>
                </a:solidFill>
                <a:latin typeface="Calibri" charset="0"/>
                <a:cs typeface="Arial" charset="0"/>
              </a:rPr>
              <a:t>Labellisation  DC  PACA  et BFC mai 2018</a:t>
            </a:r>
          </a:p>
          <a:p>
            <a:pPr lvl="1" indent="0">
              <a:lnSpc>
                <a:spcPct val="80000"/>
              </a:lnSpc>
              <a:spcBef>
                <a:spcPts val="600"/>
              </a:spcBef>
              <a:spcAft>
                <a:spcPts val="600"/>
              </a:spcAft>
              <a:buClr>
                <a:schemeClr val="hlink"/>
              </a:buClr>
              <a:buFont typeface="Wingdings" charset="0"/>
              <a:buChar char="n"/>
            </a:pPr>
            <a:r>
              <a:rPr lang="is-IS" sz="1400" dirty="0" smtClean="0">
                <a:solidFill>
                  <a:srgbClr val="000000"/>
                </a:solidFill>
                <a:latin typeface="Calibri" charset="0"/>
                <a:cs typeface="Arial" charset="0"/>
              </a:rPr>
              <a:t>Candidature fond de transformation  Action publique 2022 </a:t>
            </a:r>
            <a:endParaRPr lang="is-IS" sz="1400" dirty="0">
              <a:solidFill>
                <a:srgbClr val="000000"/>
              </a:solidFill>
              <a:latin typeface="Calibri" charset="0"/>
              <a:cs typeface="Arial" charset="0"/>
            </a:endParaRPr>
          </a:p>
          <a:p>
            <a:pPr marL="536575" indent="-285750">
              <a:lnSpc>
                <a:spcPct val="80000"/>
              </a:lnSpc>
              <a:spcBef>
                <a:spcPts val="600"/>
              </a:spcBef>
              <a:spcAft>
                <a:spcPts val="600"/>
              </a:spcAft>
              <a:buClr>
                <a:schemeClr val="hlink"/>
              </a:buClr>
              <a:buFont typeface="Wingdings" panose="05000000000000000000" pitchFamily="2" charset="2"/>
              <a:buChar char="q"/>
            </a:pPr>
            <a:r>
              <a:rPr lang="is-IS" sz="1400" dirty="0" smtClean="0">
                <a:solidFill>
                  <a:srgbClr val="000000"/>
                </a:solidFill>
                <a:latin typeface="Calibri" charset="0"/>
                <a:cs typeface="Arial" charset="0"/>
              </a:rPr>
              <a:t>Vague 2  de labellisation reportée </a:t>
            </a:r>
          </a:p>
          <a:p>
            <a:pPr marL="536575" indent="-285750">
              <a:lnSpc>
                <a:spcPct val="80000"/>
              </a:lnSpc>
              <a:spcBef>
                <a:spcPts val="600"/>
              </a:spcBef>
              <a:spcAft>
                <a:spcPts val="600"/>
              </a:spcAft>
              <a:buClr>
                <a:schemeClr val="hlink"/>
              </a:buClr>
              <a:buFont typeface="Wingdings" panose="05000000000000000000" pitchFamily="2" charset="2"/>
              <a:buChar char="q"/>
            </a:pPr>
            <a:r>
              <a:rPr lang="is-IS" sz="1400" dirty="0" smtClean="0">
                <a:solidFill>
                  <a:srgbClr val="000000"/>
                </a:solidFill>
                <a:latin typeface="Calibri" charset="0"/>
                <a:cs typeface="Arial" charset="0"/>
              </a:rPr>
              <a:t>2019 /2020</a:t>
            </a:r>
          </a:p>
          <a:p>
            <a:pPr marL="709613" lvl="1" indent="-285750">
              <a:lnSpc>
                <a:spcPct val="80000"/>
              </a:lnSpc>
              <a:spcBef>
                <a:spcPts val="600"/>
              </a:spcBef>
              <a:spcAft>
                <a:spcPts val="600"/>
              </a:spcAft>
              <a:buClr>
                <a:schemeClr val="hlink"/>
              </a:buClr>
              <a:buFont typeface="Wingdings" panose="05000000000000000000" pitchFamily="2" charset="2"/>
              <a:buChar char="§"/>
            </a:pPr>
            <a:r>
              <a:rPr lang="is-IS" sz="1400" dirty="0" smtClean="0">
                <a:solidFill>
                  <a:srgbClr val="000000"/>
                </a:solidFill>
                <a:latin typeface="Calibri" charset="0"/>
                <a:cs typeface="Arial" charset="0"/>
              </a:rPr>
              <a:t>Plusieurs rapports émis par la cour des comptes </a:t>
            </a:r>
          </a:p>
          <a:p>
            <a:pPr marL="709613" lvl="1" indent="-285750">
              <a:lnSpc>
                <a:spcPct val="80000"/>
              </a:lnSpc>
              <a:spcBef>
                <a:spcPts val="600"/>
              </a:spcBef>
              <a:spcAft>
                <a:spcPts val="600"/>
              </a:spcAft>
              <a:buClr>
                <a:schemeClr val="hlink"/>
              </a:buClr>
              <a:buFont typeface="Wingdings" panose="05000000000000000000" pitchFamily="2" charset="2"/>
              <a:buChar char="§"/>
            </a:pPr>
            <a:r>
              <a:rPr lang="is-IS" sz="1400" dirty="0" smtClean="0">
                <a:solidFill>
                  <a:srgbClr val="000000"/>
                </a:solidFill>
                <a:latin typeface="Calibri" charset="0"/>
                <a:cs typeface="Arial" charset="0"/>
              </a:rPr>
              <a:t> CPER, PIA3, LPPR</a:t>
            </a:r>
          </a:p>
          <a:p>
            <a:pPr lvl="1" indent="0">
              <a:lnSpc>
                <a:spcPct val="80000"/>
              </a:lnSpc>
              <a:spcBef>
                <a:spcPts val="600"/>
              </a:spcBef>
              <a:spcAft>
                <a:spcPts val="600"/>
              </a:spcAft>
              <a:buClr>
                <a:schemeClr val="hlink"/>
              </a:buClr>
            </a:pPr>
            <a:r>
              <a:rPr lang="is-IS" sz="1400" dirty="0" smtClean="0">
                <a:solidFill>
                  <a:srgbClr val="000000"/>
                </a:solidFill>
                <a:latin typeface="Calibri" charset="0"/>
                <a:cs typeface="Arial" charset="0"/>
              </a:rPr>
              <a:t>=&gt; Poursuite de la démarche de Transformation numérque</a:t>
            </a:r>
            <a:endParaRPr lang="fr-FR" sz="1400" dirty="0" smtClean="0">
              <a:solidFill>
                <a:srgbClr val="000000"/>
              </a:solidFill>
              <a:latin typeface="Calibri" charset="0"/>
              <a:cs typeface="Arial" charset="0"/>
            </a:endParaRPr>
          </a:p>
          <a:p>
            <a:pPr marL="252413" lvl="1" indent="0">
              <a:lnSpc>
                <a:spcPct val="80000"/>
              </a:lnSpc>
              <a:spcBef>
                <a:spcPts val="600"/>
              </a:spcBef>
              <a:spcAft>
                <a:spcPts val="600"/>
              </a:spcAft>
              <a:buClr>
                <a:schemeClr val="hlink"/>
              </a:buClr>
            </a:pPr>
            <a:endParaRPr lang="fr-FR" sz="1400" dirty="0">
              <a:solidFill>
                <a:srgbClr val="000000"/>
              </a:solidFill>
              <a:latin typeface="Calibri" charset="0"/>
              <a:cs typeface="Arial" charset="0"/>
            </a:endParaRPr>
          </a:p>
          <a:p>
            <a:pPr lvl="1">
              <a:lnSpc>
                <a:spcPct val="80000"/>
              </a:lnSpc>
              <a:spcBef>
                <a:spcPts val="600"/>
              </a:spcBef>
              <a:spcAft>
                <a:spcPts val="600"/>
              </a:spcAft>
              <a:buClr>
                <a:schemeClr val="hlink"/>
              </a:buClr>
              <a:buFont typeface="Wingdings" charset="0"/>
              <a:buChar char="n"/>
            </a:pPr>
            <a:endParaRPr lang="fr-FR" sz="2000" dirty="0">
              <a:solidFill>
                <a:srgbClr val="000000"/>
              </a:solidFill>
              <a:latin typeface="Calibri" charset="0"/>
              <a:cs typeface="Arial" charset="0"/>
            </a:endParaRPr>
          </a:p>
        </p:txBody>
      </p:sp>
      <p:sp>
        <p:nvSpPr>
          <p:cNvPr id="6" name="Rectangle 5"/>
          <p:cNvSpPr/>
          <p:nvPr/>
        </p:nvSpPr>
        <p:spPr>
          <a:xfrm>
            <a:off x="872836" y="90498"/>
            <a:ext cx="7802852" cy="830997"/>
          </a:xfrm>
          <a:prstGeom prst="rect">
            <a:avLst/>
          </a:prstGeom>
        </p:spPr>
        <p:txBody>
          <a:bodyPr wrap="square">
            <a:spAutoFit/>
          </a:bodyPr>
          <a:lstStyle/>
          <a:p>
            <a:r>
              <a:rPr lang="fr-FR" sz="3000" cap="all" dirty="0" smtClean="0">
                <a:solidFill>
                  <a:srgbClr val="1F497D">
                    <a:lumMod val="60000"/>
                    <a:lumOff val="40000"/>
                  </a:srgbClr>
                </a:solidFill>
                <a:ea typeface="+mj-ea"/>
                <a:cs typeface="+mj-cs"/>
              </a:rPr>
              <a:t>La feuille de route</a:t>
            </a:r>
            <a:r>
              <a:rPr lang="fr-FR" sz="3000" cap="all" dirty="0">
                <a:solidFill>
                  <a:srgbClr val="1F497D">
                    <a:lumMod val="60000"/>
                    <a:lumOff val="40000"/>
                  </a:srgbClr>
                </a:solidFill>
                <a:ea typeface="+mj-ea"/>
                <a:cs typeface="+mj-cs"/>
              </a:rPr>
              <a:t/>
            </a:r>
            <a:br>
              <a:rPr lang="fr-FR" sz="3000" cap="all" dirty="0">
                <a:solidFill>
                  <a:srgbClr val="1F497D">
                    <a:lumMod val="60000"/>
                    <a:lumOff val="40000"/>
                  </a:srgbClr>
                </a:solidFill>
                <a:ea typeface="+mj-ea"/>
                <a:cs typeface="+mj-cs"/>
              </a:rPr>
            </a:br>
            <a:endParaRPr lang="fr-FR" dirty="0"/>
          </a:p>
        </p:txBody>
      </p:sp>
    </p:spTree>
    <p:extLst>
      <p:ext uri="{BB962C8B-B14F-4D97-AF65-F5344CB8AC3E}">
        <p14:creationId xmlns:p14="http://schemas.microsoft.com/office/powerpoint/2010/main" val="204517094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400" y="0"/>
            <a:ext cx="7881401" cy="1099603"/>
          </a:xfrm>
        </p:spPr>
        <p:txBody>
          <a:bodyPr>
            <a:normAutofit fontScale="90000"/>
          </a:bodyPr>
          <a:lstStyle/>
          <a:p>
            <a:r>
              <a:rPr lang="en-US" dirty="0" smtClean="0"/>
              <a:t/>
            </a:r>
            <a:br>
              <a:rPr lang="en-US" dirty="0" smtClean="0"/>
            </a:br>
            <a:r>
              <a:rPr lang="fr-FR" dirty="0"/>
              <a:t>Une  </a:t>
            </a:r>
            <a:r>
              <a:rPr lang="fr-FR" dirty="0" smtClean="0"/>
              <a:t>Déclinaison  </a:t>
            </a:r>
            <a:r>
              <a:rPr lang="fr-FR" dirty="0"/>
              <a:t>de la stratégie numérique de l’état adaptée  au contexte ESRI</a:t>
            </a:r>
            <a:br>
              <a:rPr lang="fr-FR" dirty="0"/>
            </a:br>
            <a:r>
              <a:rPr lang="en-US" dirty="0"/>
              <a:t/>
            </a:r>
            <a:br>
              <a:rPr lang="en-US" dirty="0"/>
            </a:br>
            <a:endParaRPr lang="en-US" dirty="0"/>
          </a:p>
        </p:txBody>
      </p:sp>
      <p:sp>
        <p:nvSpPr>
          <p:cNvPr id="3" name="Content Placeholder 2"/>
          <p:cNvSpPr>
            <a:spLocks noGrp="1"/>
          </p:cNvSpPr>
          <p:nvPr>
            <p:ph idx="1"/>
          </p:nvPr>
        </p:nvSpPr>
        <p:spPr>
          <a:xfrm>
            <a:off x="289792" y="1271588"/>
            <a:ext cx="8749145" cy="5391595"/>
          </a:xfrm>
        </p:spPr>
        <p:txBody>
          <a:bodyPr>
            <a:normAutofit/>
          </a:bodyPr>
          <a:lstStyle/>
          <a:p>
            <a:pPr marL="505883" lvl="1" indent="0">
              <a:buNone/>
            </a:pPr>
            <a:r>
              <a:rPr lang="fr-FR" dirty="0"/>
              <a:t>Accompagnement de la  transformation numérique  de l’ESRI  : méthodes, outils et compétences </a:t>
            </a:r>
            <a:r>
              <a:rPr lang="fr-FR" dirty="0" smtClean="0"/>
              <a:t>) </a:t>
            </a:r>
          </a:p>
          <a:p>
            <a:pPr marL="505883" lvl="1" indent="0">
              <a:buNone/>
            </a:pPr>
            <a:r>
              <a:rPr lang="fr-FR" dirty="0" smtClean="0"/>
              <a:t>Plus de 300 établissements,  répartis sur tout le territoire</a:t>
            </a:r>
          </a:p>
          <a:p>
            <a:pPr marL="848783" lvl="1" indent="-342900"/>
            <a:r>
              <a:rPr lang="fr-FR" dirty="0" smtClean="0"/>
              <a:t>Des  profils  utilisateurs variés : étudiants, enseignants, chercheurs, administration et pilotage</a:t>
            </a:r>
          </a:p>
          <a:p>
            <a:pPr marL="848783" lvl="1" indent="-342900"/>
            <a:r>
              <a:rPr lang="fr-FR" dirty="0" smtClean="0"/>
              <a:t>Des services numériques liés  aux activités   :  formation , recherche, innovation </a:t>
            </a:r>
          </a:p>
          <a:p>
            <a:pPr marL="848783" lvl="1" indent="-342900"/>
            <a:r>
              <a:rPr lang="fr-FR" dirty="0" smtClean="0"/>
              <a:t>Des  moyens et services pour les  communautés recherche</a:t>
            </a:r>
          </a:p>
          <a:p>
            <a:pPr marL="505883" lvl="1" indent="0">
              <a:buNone/>
            </a:pPr>
            <a:endParaRPr lang="fr-FR" dirty="0" smtClean="0"/>
          </a:p>
          <a:p>
            <a:pPr marL="505883" lvl="1" indent="0" algn="ctr">
              <a:buNone/>
            </a:pPr>
            <a:r>
              <a:rPr lang="fr-FR" dirty="0"/>
              <a:t>U</a:t>
            </a:r>
            <a:r>
              <a:rPr lang="fr-FR" dirty="0" smtClean="0"/>
              <a:t>n  </a:t>
            </a:r>
            <a:r>
              <a:rPr lang="fr-FR" dirty="0"/>
              <a:t>système fédéré  de </a:t>
            </a:r>
            <a:r>
              <a:rPr lang="fr-FR" dirty="0" err="1" smtClean="0"/>
              <a:t>Datacenters</a:t>
            </a:r>
            <a:endParaRPr lang="fr-FR" dirty="0"/>
          </a:p>
          <a:p>
            <a:pPr marL="457200" lvl="1" indent="0" algn="ctr">
              <a:buNone/>
            </a:pPr>
            <a:r>
              <a:rPr lang="fr-FR" dirty="0"/>
              <a:t>hébergeant  les applications, les équipements et les données gérées par </a:t>
            </a:r>
            <a:r>
              <a:rPr lang="fr-FR" dirty="0" smtClean="0"/>
              <a:t>l’ESRI</a:t>
            </a:r>
          </a:p>
          <a:p>
            <a:pPr marL="457200" lvl="1" indent="0" algn="ctr">
              <a:buNone/>
            </a:pPr>
            <a:endParaRPr lang="fr-FR" b="1" dirty="0" smtClean="0"/>
          </a:p>
          <a:p>
            <a:pPr>
              <a:buFont typeface="Symbol"/>
              <a:buChar char="Þ"/>
            </a:pPr>
            <a:endParaRPr lang="fr-FR" dirty="0"/>
          </a:p>
          <a:p>
            <a:pPr marL="0" indent="0">
              <a:buNone/>
            </a:pPr>
            <a:endParaRPr lang="fr-FR" dirty="0"/>
          </a:p>
          <a:p>
            <a:pPr>
              <a:buFont typeface="Symbol"/>
              <a:buChar char="Þ"/>
            </a:pPr>
            <a:endParaRPr lang="en-US" dirty="0"/>
          </a:p>
        </p:txBody>
      </p:sp>
      <p:sp>
        <p:nvSpPr>
          <p:cNvPr id="4" name="Rectangle 3"/>
          <p:cNvSpPr/>
          <p:nvPr/>
        </p:nvSpPr>
        <p:spPr>
          <a:xfrm>
            <a:off x="4479634" y="2967335"/>
            <a:ext cx="184731" cy="923330"/>
          </a:xfrm>
          <a:prstGeom prst="rect">
            <a:avLst/>
          </a:prstGeom>
          <a:noFill/>
        </p:spPr>
        <p:txBody>
          <a:bodyPr wrap="none" lIns="91440" tIns="45720" rIns="91440" bIns="45720">
            <a:spAutoFit/>
          </a:bodyPr>
          <a:lstStyle/>
          <a:p>
            <a:pPr algn="ctr"/>
            <a:endParaRPr lang="fr-FR"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274575628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 proposition </a:t>
            </a:r>
            <a:r>
              <a:rPr lang="en-US" dirty="0" err="1" smtClean="0"/>
              <a:t>InFRANUM</a:t>
            </a:r>
            <a:r>
              <a:rPr lang="en-US" dirty="0" smtClean="0"/>
              <a:t> </a:t>
            </a:r>
            <a:r>
              <a:rPr lang="en-US" dirty="0"/>
              <a:t/>
            </a:r>
            <a:br>
              <a:rPr lang="en-US" dirty="0"/>
            </a:br>
            <a:endParaRPr lang="en-US" dirty="0"/>
          </a:p>
        </p:txBody>
      </p:sp>
      <p:sp>
        <p:nvSpPr>
          <p:cNvPr id="3" name="Content Placeholder 2"/>
          <p:cNvSpPr>
            <a:spLocks noGrp="1"/>
          </p:cNvSpPr>
          <p:nvPr>
            <p:ph idx="1"/>
          </p:nvPr>
        </p:nvSpPr>
        <p:spPr>
          <a:xfrm>
            <a:off x="318782" y="1417739"/>
            <a:ext cx="8627790" cy="5101067"/>
          </a:xfrm>
        </p:spPr>
        <p:txBody>
          <a:bodyPr>
            <a:normAutofit/>
          </a:bodyPr>
          <a:lstStyle/>
          <a:p>
            <a:pPr>
              <a:buFont typeface="Symbol" pitchFamily="2" charset="2"/>
              <a:buChar char="Þ"/>
            </a:pPr>
            <a:r>
              <a:rPr lang="fr-FR" dirty="0" smtClean="0"/>
              <a:t>Construire  </a:t>
            </a:r>
            <a:r>
              <a:rPr lang="fr-FR" dirty="0"/>
              <a:t>un  système fédéré  de </a:t>
            </a:r>
            <a:r>
              <a:rPr lang="fr-FR" dirty="0" err="1"/>
              <a:t>Datacenters</a:t>
            </a:r>
            <a:r>
              <a:rPr lang="fr-FR" dirty="0"/>
              <a:t> </a:t>
            </a:r>
            <a:r>
              <a:rPr lang="fr-FR" dirty="0" smtClean="0"/>
              <a:t>hébergeant  </a:t>
            </a:r>
            <a:r>
              <a:rPr lang="fr-FR" dirty="0"/>
              <a:t>les applications, les équipements et les données gérées par l’ESRI </a:t>
            </a:r>
          </a:p>
          <a:p>
            <a:pPr lvl="1">
              <a:buFont typeface="Arial" panose="020B0604020202020204" pitchFamily="34" charset="0"/>
              <a:buChar char="•"/>
            </a:pPr>
            <a:r>
              <a:rPr lang="fr-FR" dirty="0"/>
              <a:t>s’appuyant en complément sur des offres commerciales de confiance (mode hybride</a:t>
            </a:r>
            <a:r>
              <a:rPr lang="fr-FR" dirty="0" smtClean="0"/>
              <a:t>)</a:t>
            </a:r>
          </a:p>
          <a:p>
            <a:pPr marL="457200" lvl="1" indent="0">
              <a:buNone/>
            </a:pPr>
            <a:endParaRPr lang="fr-FR" dirty="0"/>
          </a:p>
          <a:p>
            <a:pPr>
              <a:buFont typeface="Symbol"/>
              <a:buChar char="Þ"/>
            </a:pPr>
            <a:r>
              <a:rPr lang="fr-FR" dirty="0"/>
              <a:t>Constituer la  composante française des moyens numériques ESRI dans le contexte Européen (</a:t>
            </a:r>
            <a:r>
              <a:rPr lang="fr-FR" dirty="0" err="1"/>
              <a:t>EuroHPC</a:t>
            </a:r>
            <a:r>
              <a:rPr lang="fr-FR" dirty="0"/>
              <a:t>, EOSC</a:t>
            </a:r>
            <a:r>
              <a:rPr lang="fr-FR" dirty="0" smtClean="0"/>
              <a:t>, etc</a:t>
            </a:r>
            <a:r>
              <a:rPr lang="fr-FR" dirty="0"/>
              <a:t>.) et international (GO FAIR, etc</a:t>
            </a:r>
            <a:r>
              <a:rPr lang="fr-FR" dirty="0" smtClean="0"/>
              <a:t>.)</a:t>
            </a:r>
          </a:p>
          <a:p>
            <a:pPr marL="0" indent="0">
              <a:buNone/>
            </a:pPr>
            <a:endParaRPr lang="fr-FR" dirty="0"/>
          </a:p>
          <a:p>
            <a:pPr marL="0" indent="0">
              <a:buNone/>
            </a:pPr>
            <a:r>
              <a:rPr lang="fr-FR" dirty="0"/>
              <a:t>En s’appuyant  sur la taille de la communautés ESRI,  la spécificité de ses  usages  et de sa production pour accompagner sa transformation numérique et transformer  ses méthodes et ses </a:t>
            </a:r>
            <a:r>
              <a:rPr lang="fr-FR" dirty="0" smtClean="0"/>
              <a:t>outils : </a:t>
            </a:r>
            <a:endParaRPr lang="fr-FR" dirty="0"/>
          </a:p>
          <a:p>
            <a:pPr marL="792163" lvl="1" indent="-342900">
              <a:buFont typeface="Wingdings" panose="05000000000000000000" pitchFamily="2" charset="2"/>
              <a:buChar char="q"/>
            </a:pPr>
            <a:r>
              <a:rPr lang="fr-FR" dirty="0" smtClean="0"/>
              <a:t> Un Cadre    : Maitrisé</a:t>
            </a:r>
            <a:r>
              <a:rPr lang="fr-FR" dirty="0"/>
              <a:t>,  sécurisé, </a:t>
            </a:r>
            <a:r>
              <a:rPr lang="fr-FR" dirty="0" smtClean="0"/>
              <a:t>performant, fiable, </a:t>
            </a:r>
            <a:r>
              <a:rPr lang="fr-FR" dirty="0"/>
              <a:t>souverain, de confiance, </a:t>
            </a:r>
            <a:r>
              <a:rPr lang="fr-FR" dirty="0" smtClean="0"/>
              <a:t>écoresponsable </a:t>
            </a:r>
            <a:r>
              <a:rPr lang="fr-FR" dirty="0"/>
              <a:t>… attractif, </a:t>
            </a:r>
            <a:r>
              <a:rPr lang="fr-FR" dirty="0" smtClean="0"/>
              <a:t>soutenable…</a:t>
            </a:r>
          </a:p>
          <a:p>
            <a:pPr marL="792163" lvl="1" indent="-342900">
              <a:buFont typeface="Wingdings" panose="05000000000000000000" pitchFamily="2" charset="2"/>
              <a:buChar char="q"/>
            </a:pPr>
            <a:r>
              <a:rPr lang="fr-FR" dirty="0" smtClean="0"/>
              <a:t>Des </a:t>
            </a:r>
            <a:r>
              <a:rPr lang="fr-FR" dirty="0"/>
              <a:t>services numériques </a:t>
            </a:r>
            <a:r>
              <a:rPr lang="fr-FR" dirty="0" smtClean="0"/>
              <a:t> à l’état de l’art  </a:t>
            </a:r>
          </a:p>
          <a:p>
            <a:pPr marL="792163" lvl="1" indent="-342900">
              <a:buFont typeface="Wingdings" panose="05000000000000000000" pitchFamily="2" charset="2"/>
              <a:buChar char="q"/>
            </a:pPr>
            <a:endParaRPr lang="en-US" dirty="0"/>
          </a:p>
        </p:txBody>
      </p:sp>
    </p:spTree>
    <p:extLst>
      <p:ext uri="{BB962C8B-B14F-4D97-AF65-F5344CB8AC3E}">
        <p14:creationId xmlns:p14="http://schemas.microsoft.com/office/powerpoint/2010/main" val="240872980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Démarche </a:t>
            </a:r>
            <a:r>
              <a:rPr lang="fr-FR" dirty="0"/>
              <a:t>de labellisation </a:t>
            </a:r>
          </a:p>
        </p:txBody>
      </p:sp>
      <p:sp>
        <p:nvSpPr>
          <p:cNvPr id="3" name="Espace réservé du contenu 2"/>
          <p:cNvSpPr>
            <a:spLocks noGrp="1"/>
          </p:cNvSpPr>
          <p:nvPr>
            <p:ph idx="1"/>
          </p:nvPr>
        </p:nvSpPr>
        <p:spPr>
          <a:xfrm>
            <a:off x="395536" y="1288471"/>
            <a:ext cx="8064253" cy="4765965"/>
          </a:xfrm>
        </p:spPr>
        <p:txBody>
          <a:bodyPr>
            <a:normAutofit/>
          </a:bodyPr>
          <a:lstStyle/>
          <a:p>
            <a:pPr marL="0" indent="0">
              <a:buNone/>
            </a:pPr>
            <a:endParaRPr lang="fr-FR" sz="1400" b="1" i="1" dirty="0"/>
          </a:p>
          <a:p>
            <a:r>
              <a:rPr lang="fr-FR" b="1" i="1" dirty="0"/>
              <a:t>Démarche incitative pour conduire les acteurs ESRI d’une région à mutualiser leurs infrastructures et services numériques.</a:t>
            </a:r>
          </a:p>
          <a:p>
            <a:r>
              <a:rPr lang="fr-FR" b="1" i="1" dirty="0"/>
              <a:t>Une démarche de labellisation de </a:t>
            </a:r>
            <a:r>
              <a:rPr lang="fr-FR" b="1" i="1" dirty="0" err="1"/>
              <a:t>Datacenters</a:t>
            </a:r>
            <a:r>
              <a:rPr lang="fr-FR" b="1" i="1" dirty="0"/>
              <a:t> régionaux,</a:t>
            </a:r>
            <a:br>
              <a:rPr lang="fr-FR" b="1" i="1" dirty="0"/>
            </a:br>
            <a:endParaRPr lang="fr-FR" b="1" i="1" dirty="0" smtClean="0"/>
          </a:p>
          <a:p>
            <a:r>
              <a:rPr lang="fr-FR" b="1" i="1" dirty="0" smtClean="0"/>
              <a:t>En </a:t>
            </a:r>
            <a:r>
              <a:rPr lang="fr-FR" b="1" i="1" dirty="0"/>
              <a:t>sus des 4 centres de calcul existants CINES, CC- IN2P3, IDRIS et TGCC qui deviennent des </a:t>
            </a:r>
            <a:r>
              <a:rPr lang="fr-FR" b="1" i="1" dirty="0" err="1"/>
              <a:t>Datacenters</a:t>
            </a:r>
            <a:r>
              <a:rPr lang="fr-FR" b="1" i="1" dirty="0"/>
              <a:t> nationaux</a:t>
            </a:r>
          </a:p>
          <a:p>
            <a:pPr marL="0" indent="0" algn="ctr">
              <a:buNone/>
            </a:pPr>
            <a:endParaRPr lang="fr-FR" b="1" i="1" dirty="0"/>
          </a:p>
          <a:p>
            <a:pPr marL="0" indent="0" algn="ctr">
              <a:buNone/>
            </a:pPr>
            <a:endParaRPr lang="fr-FR" b="1" i="1" dirty="0"/>
          </a:p>
          <a:p>
            <a:pPr marL="0" indent="0" algn="ctr">
              <a:buNone/>
            </a:pPr>
            <a:r>
              <a:rPr lang="fr-FR" b="1" i="1" dirty="0"/>
              <a:t>Un système  fédéré pour le numérique de l’ ESRI</a:t>
            </a:r>
          </a:p>
          <a:p>
            <a:pPr marL="0" indent="0" algn="ctr">
              <a:buNone/>
            </a:pPr>
            <a:endParaRPr lang="fr-FR" b="1" i="1" dirty="0"/>
          </a:p>
          <a:p>
            <a:pPr marL="0" indent="0" algn="ctr">
              <a:buNone/>
            </a:pPr>
            <a:r>
              <a:rPr lang="fr-FR" b="1" i="1" dirty="0"/>
              <a:t>Cet ensemble concentrant les grands financements numériques de l’état pour l’ESRI</a:t>
            </a:r>
          </a:p>
        </p:txBody>
      </p:sp>
    </p:spTree>
    <p:extLst>
      <p:ext uri="{BB962C8B-B14F-4D97-AF65-F5344CB8AC3E}">
        <p14:creationId xmlns:p14="http://schemas.microsoft.com/office/powerpoint/2010/main" val="379638922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Slide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sz="1400" b="1" dirty="0" err="1" smtClean="0">
            <a:solidFill>
              <a:schemeClr val="tx1"/>
            </a:solidFill>
            <a:latin typeface="+mj-lt"/>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0" i="0" u="none" strike="noStrike" cap="none" normalizeH="0" baseline="0" smtClean="0">
            <a:ln>
              <a:noFill/>
            </a:ln>
            <a:solidFill>
              <a:srgbClr val="FFD624"/>
            </a:solidFill>
            <a:effectLst/>
            <a:latin typeface="Verdana" pitchFamily="32" charset="0"/>
          </a:defRPr>
        </a:defPPr>
      </a:lstStyle>
    </a:lnDef>
    <a:txDef>
      <a:spPr>
        <a:noFill/>
      </a:spPr>
      <a:bodyPr wrap="none" rtlCol="0">
        <a:spAutoFit/>
      </a:bodyPr>
      <a:lstStyle>
        <a:defPPr>
          <a:defRPr sz="2000" dirty="0">
            <a:solidFill>
              <a:schemeClr val="tx1"/>
            </a:solidFill>
            <a:latin typeface="Calibri" panose="020F0502020204030204" pitchFamily="34" charset="0"/>
          </a:defRPr>
        </a:defPPr>
      </a:lstStyle>
    </a:tx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pages de contenus">
  <a:themeElements>
    <a:clrScheme name="pages de contenus">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pages de contenus">
      <a:majorFont>
        <a:latin typeface="Calibri"/>
        <a:ea typeface="Calibri"/>
        <a:cs typeface="Calibri"/>
      </a:majorFont>
      <a:minorFont>
        <a:latin typeface="Helvetica"/>
        <a:ea typeface="Helvetica"/>
        <a:cs typeface="Helvetica"/>
      </a:minorFont>
    </a:fontScheme>
    <a:fmtScheme name="pages de conten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119f9b1cd9f589f93a03fb976800c802">
  <xsd:schema xmlns:xsd="http://www.w3.org/2001/XMLSchema" xmlns:xs="http://www.w3.org/2001/XMLSchema" xmlns:p="http://schemas.microsoft.com/office/2006/metadata/properties" xmlns:ns1="http://schemas.microsoft.com/sharepoint/v3" targetNamespace="http://schemas.microsoft.com/office/2006/metadata/properties" ma:root="true" ma:fieldsID="e3c27bd0fcb797d0a61d91e17cfc962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3CA497-D536-45DF-8EF6-4D0608F3D4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9CAC7E-B5A7-44BF-8F8F-76EAE149AC59}">
  <ds:schemaRefs>
    <ds:schemaRef ds:uri="http://purl.org/dc/elements/1.1/"/>
    <ds:schemaRef ds:uri="http://purl.org/dc/dcmitype/"/>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http://purl.org/dc/term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AEB47EC2-8A56-4DDA-BEC8-77E6D94E7B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24386</TotalTime>
  <Words>1416</Words>
  <Application>Microsoft Office PowerPoint</Application>
  <PresentationFormat>Affichage à l'écran (4:3)</PresentationFormat>
  <Paragraphs>297</Paragraphs>
  <Slides>30</Slides>
  <Notes>9</Notes>
  <HiddenSlides>0</HiddenSlides>
  <MMClips>0</MMClips>
  <ScaleCrop>false</ScaleCrop>
  <HeadingPairs>
    <vt:vector size="4" baseType="variant">
      <vt:variant>
        <vt:lpstr>Thème</vt:lpstr>
      </vt:variant>
      <vt:variant>
        <vt:i4>10</vt:i4>
      </vt:variant>
      <vt:variant>
        <vt:lpstr>Titres des diapositives</vt:lpstr>
      </vt:variant>
      <vt:variant>
        <vt:i4>30</vt:i4>
      </vt:variant>
    </vt:vector>
  </HeadingPairs>
  <TitlesOfParts>
    <vt:vector size="40" baseType="lpstr">
      <vt:lpstr>pages de contenus</vt:lpstr>
      <vt:lpstr>1_pages de contenus</vt:lpstr>
      <vt:lpstr>Conception personnalisée</vt:lpstr>
      <vt:lpstr>page de presentation et de partie</vt:lpstr>
      <vt:lpstr>page de sous-partie</vt:lpstr>
      <vt:lpstr>2_pages de contenus</vt:lpstr>
      <vt:lpstr>1_Conception personnalisée</vt:lpstr>
      <vt:lpstr>1_Slide_Master</vt:lpstr>
      <vt:lpstr>3_pages de contenus</vt:lpstr>
      <vt:lpstr>4_pages de contenus</vt:lpstr>
      <vt:lpstr>Services numériques  et infrastructures numériques </vt:lpstr>
      <vt:lpstr>Agenda</vt:lpstr>
      <vt:lpstr>Transformation  Numerique de l’ESRI</vt:lpstr>
      <vt:lpstr>2.  Contexte national</vt:lpstr>
      <vt:lpstr>Présentation PowerPoint</vt:lpstr>
      <vt:lpstr>Présentation PowerPoint</vt:lpstr>
      <vt:lpstr> Une  Déclinaison  de la stratégie numérique de l’état adaptée  au contexte ESRI  </vt:lpstr>
      <vt:lpstr>la proposition InFRANUM  </vt:lpstr>
      <vt:lpstr>Démarche de labellisation </vt:lpstr>
      <vt:lpstr>Présentation PowerPoint</vt:lpstr>
      <vt:lpstr>LES INFRASTRUCTURES NUMERIQUES ou e-INFRAS de l’ESR représentation des SERVICES MIS A DISPOSITION  </vt:lpstr>
      <vt:lpstr>2. CONTEXTE EUROPEEN</vt:lpstr>
      <vt:lpstr>European strategy</vt:lpstr>
      <vt:lpstr>Eosc : déjà beaucoup de projets</vt:lpstr>
      <vt:lpstr>Gouvernance de l’eosc</vt:lpstr>
      <vt:lpstr>gouvernance de l’eosc </vt:lpstr>
      <vt:lpstr>Strategic Layer : EOSC GB</vt:lpstr>
      <vt:lpstr>EOSC Executive Board</vt:lpstr>
      <vt:lpstr>First wave of EOSC Working Groups</vt:lpstr>
      <vt:lpstr>Représentants français aux GT EOSC</vt:lpstr>
      <vt:lpstr>Tout savoir sur eosc</vt:lpstr>
      <vt:lpstr>EOSC Portal </vt:lpstr>
      <vt:lpstr>EOSC dans Horizon Europe</vt:lpstr>
      <vt:lpstr>EOSC Vision</vt:lpstr>
      <vt:lpstr>Les enjeux de l’EOSC</vt:lpstr>
      <vt:lpstr>Organisation française</vt:lpstr>
      <vt:lpstr>Présentation PowerPoint</vt:lpstr>
      <vt:lpstr>MOYENS NUMERIQUES des INFRASTRUCTURES DE RECHERCHE  « etat des lieux  »</vt:lpstr>
      <vt:lpstr>MUTUALISATION DES MOYENS NUMERIQUES des INFRASTRUCTURES DE RECHERCHE : OBJECTIF 2020</vt:lpstr>
      <vt:lpstr>MUTUALISATION DES MOYENS NUMERIQUES des INFRASTRUCTURES DE RECHERCHE : OBJECTIF 2020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M. C Plançon</cp:lastModifiedBy>
  <cp:revision>846</cp:revision>
  <cp:lastPrinted>2018-01-22T13:36:06Z</cp:lastPrinted>
  <dcterms:created xsi:type="dcterms:W3CDTF">2015-02-04T10:43:31Z</dcterms:created>
  <dcterms:modified xsi:type="dcterms:W3CDTF">2019-10-11T08:27:22Z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